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1"/>
  </p:notesMasterIdLst>
  <p:sldIdLst>
    <p:sldId id="922" r:id="rId4"/>
    <p:sldId id="387" r:id="rId5"/>
    <p:sldId id="913" r:id="rId6"/>
    <p:sldId id="945" r:id="rId7"/>
    <p:sldId id="923" r:id="rId8"/>
    <p:sldId id="259" r:id="rId9"/>
    <p:sldId id="930" r:id="rId10"/>
    <p:sldId id="929" r:id="rId11"/>
    <p:sldId id="374" r:id="rId12"/>
    <p:sldId id="396" r:id="rId13"/>
    <p:sldId id="457" r:id="rId14"/>
    <p:sldId id="947" r:id="rId15"/>
    <p:sldId id="403" r:id="rId16"/>
    <p:sldId id="458" r:id="rId17"/>
    <p:sldId id="459" r:id="rId18"/>
    <p:sldId id="462" r:id="rId19"/>
    <p:sldId id="468" r:id="rId20"/>
    <p:sldId id="948" r:id="rId21"/>
    <p:sldId id="395" r:id="rId22"/>
    <p:sldId id="950" r:id="rId23"/>
    <p:sldId id="398" r:id="rId24"/>
    <p:sldId id="399" r:id="rId25"/>
    <p:sldId id="400" r:id="rId26"/>
    <p:sldId id="344" r:id="rId27"/>
    <p:sldId id="402" r:id="rId28"/>
    <p:sldId id="466" r:id="rId29"/>
    <p:sldId id="357" r:id="rId30"/>
    <p:sldId id="382" r:id="rId31"/>
    <p:sldId id="951" r:id="rId32"/>
    <p:sldId id="397" r:id="rId33"/>
    <p:sldId id="917" r:id="rId34"/>
    <p:sldId id="955" r:id="rId35"/>
    <p:sldId id="952" r:id="rId36"/>
    <p:sldId id="911" r:id="rId37"/>
    <p:sldId id="909" r:id="rId38"/>
    <p:sldId id="389" r:id="rId39"/>
    <p:sldId id="946" r:id="rId40"/>
  </p:sldIdLst>
  <p:sldSz cx="12192000" cy="6858000"/>
  <p:notesSz cx="6858000" cy="9144000"/>
  <p:embeddedFontLst>
    <p:embeddedFont>
      <p:font typeface="#9Slide03 Arima Madurai" panose="020B0604020202020204" charset="0"/>
      <p:regular r:id="rId42"/>
    </p:embeddedFont>
    <p:embeddedFont>
      <p:font typeface="#9Slide03 Arima Madurai Black" panose="020B0604020202020204" charset="0"/>
      <p:bold r:id="rId43"/>
    </p:embeddedFont>
    <p:embeddedFont>
      <p:font typeface="#9Slide04 SVNWallington" panose="020B0604020202020204" charset="0"/>
      <p:regular r:id="rId44"/>
    </p:embeddedFont>
    <p:embeddedFont>
      <p:font typeface="#9Slide05 Atlantika" panose="020B0604020202020204" charset="0"/>
      <p:regular r:id="rId45"/>
    </p:embeddedFont>
    <p:embeddedFont>
      <p:font typeface="#9Slide05 Braxton Regular" panose="020B0604020202020204" charset="0"/>
      <p:regular r:id="rId46"/>
    </p:embeddedFont>
    <p:embeddedFont>
      <p:font typeface="#9Slide05 Filmotype Honey" panose="020B0604020202020204" charset="0"/>
      <p:regular r:id="rId47"/>
    </p:embeddedFont>
    <p:embeddedFont>
      <p:font typeface="#9Slide05 Harman Script Inline" panose="020B0604020202020204" charset="0"/>
      <p:regular r:id="rId48"/>
    </p:embeddedFont>
    <p:embeddedFont>
      <p:font typeface="#9Slide05 Joanne Marie Calligra" panose="020B0604020202020204" charset="0"/>
      <p:regular r:id="rId49"/>
    </p:embeddedFont>
    <p:embeddedFont>
      <p:font typeface="#9Slide05 Monalisa script" panose="020B0604020202020204" charset="0"/>
      <p:regular r:id="rId50"/>
    </p:embeddedFont>
    <p:embeddedFont>
      <p:font typeface="#9Slide05 SVNCookie" panose="020B0606040200020203" charset="0"/>
      <p:regular r:id="rId51"/>
    </p:embeddedFont>
    <p:embeddedFont>
      <p:font typeface="#9Slide05 VL Fadilla" panose="020B0604020202020204" charset="0"/>
      <p:regular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h Phuong" initials="HP" lastIdx="2" clrIdx="0">
    <p:extLst>
      <p:ext uri="{19B8F6BF-5375-455C-9EA6-DF929625EA0E}">
        <p15:presenceInfo xmlns:p15="http://schemas.microsoft.com/office/powerpoint/2012/main" userId="Hanh Ph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1806" autoAdjust="0"/>
  </p:normalViewPr>
  <p:slideViewPr>
    <p:cSldViewPr snapToGrid="0">
      <p:cViewPr varScale="1">
        <p:scale>
          <a:sx n="61" d="100"/>
          <a:sy n="61" d="100"/>
        </p:scale>
        <p:origin x="844" y="44"/>
      </p:cViewPr>
      <p:guideLst>
        <p:guide orient="horz" pos="2160"/>
        <p:guide pos="3840"/>
      </p:guideLst>
    </p:cSldViewPr>
  </p:slideViewPr>
  <p:outlineViewPr>
    <p:cViewPr>
      <p:scale>
        <a:sx n="33" d="100"/>
        <a:sy n="33" d="100"/>
      </p:scale>
      <p:origin x="0" y="-54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23093-94D6-4C88-8A6F-71116EF5A717}" type="doc">
      <dgm:prSet loTypeId="urn:microsoft.com/office/officeart/2005/8/layout/process2" loCatId="process" qsTypeId="urn:microsoft.com/office/officeart/2005/8/quickstyle/simple1" qsCatId="simple" csTypeId="urn:microsoft.com/office/officeart/2005/8/colors/accent0_1" csCatId="mainScheme" phldr="1"/>
      <dgm:spPr/>
    </dgm:pt>
    <dgm:pt modelId="{83286629-8F3B-4134-BAF7-B1E35053578D}">
      <dgm:prSet phldrT="[Văn bản]" custT="1"/>
      <dgm:spPr/>
      <dgm:t>
        <a:bodyPr/>
        <a:lstStyle/>
        <a:p>
          <a:r>
            <a:rPr lang="en-BZ" sz="3200" b="1" dirty="0">
              <a:solidFill>
                <a:srgbClr val="0070C0"/>
              </a:solidFill>
              <a:latin typeface="#9Slide03 Arima Madurai Black" panose="00000A00000000000000" pitchFamily="2" charset="0"/>
              <a:cs typeface="#9Slide03 Arima Madurai Black" panose="00000A00000000000000" pitchFamily="2" charset="0"/>
            </a:rPr>
            <a:t>KHI MỚI GẶP CON</a:t>
          </a:r>
        </a:p>
      </dgm:t>
    </dgm:pt>
    <dgm:pt modelId="{0CF5982B-B6D1-4FE0-BBE5-9EA6D1380DE5}" type="parTrans" cxnId="{949FFCC1-FF64-4084-B4A0-0C919B79D18A}">
      <dgm:prSet/>
      <dgm:spPr/>
      <dgm:t>
        <a:bodyPr/>
        <a:lstStyle/>
        <a:p>
          <a:endParaRPr lang="en-BZ"/>
        </a:p>
      </dgm:t>
    </dgm:pt>
    <dgm:pt modelId="{9AB4C8AC-BBBE-4FB6-94CF-8DEA56735D27}" type="sibTrans" cxnId="{949FFCC1-FF64-4084-B4A0-0C919B79D18A}">
      <dgm:prSet/>
      <dgm:spPr/>
      <dgm:t>
        <a:bodyPr/>
        <a:lstStyle/>
        <a:p>
          <a:endParaRPr lang="en-BZ"/>
        </a:p>
      </dgm:t>
    </dgm:pt>
    <dgm:pt modelId="{3738AB34-D9AB-400F-A2E8-73840481CA05}">
      <dgm:prSet phldrT="[Văn bản]" custT="1"/>
      <dgm:spPr/>
      <dgm:t>
        <a:bodyPr/>
        <a:lstStyle/>
        <a:p>
          <a:r>
            <a:rPr lang="en-BZ" sz="4000" b="0" dirty="0" err="1">
              <a:latin typeface="#9Slide05 Atlantika" pitchFamily="2" charset="0"/>
              <a:cs typeface="#9Slide03 Arima Madurai Black" panose="00000A00000000000000" pitchFamily="2" charset="0"/>
            </a:rPr>
            <a:t>Không</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đợi</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xuồng</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cập</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bến</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nhảy</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thót</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lên</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bước</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vội</a:t>
          </a:r>
          <a:r>
            <a:rPr lang="en-BZ" sz="4000" b="0" dirty="0">
              <a:latin typeface="#9Slide05 Atlantika" pitchFamily="2" charset="0"/>
              <a:cs typeface="#9Slide03 Arima Madurai Black" panose="00000A00000000000000" pitchFamily="2" charset="0"/>
            </a:rPr>
            <a:t> </a:t>
          </a:r>
          <a:r>
            <a:rPr lang="en-BZ" sz="4000" b="0" dirty="0" err="1">
              <a:latin typeface="#9Slide05 Atlantika" pitchFamily="2" charset="0"/>
              <a:cs typeface="#9Slide03 Arima Madurai Black" panose="00000A00000000000000" pitchFamily="2" charset="0"/>
            </a:rPr>
            <a:t>vàng</a:t>
          </a:r>
          <a:endParaRPr lang="en-BZ" sz="4000" b="0" dirty="0">
            <a:latin typeface="#9Slide05 Atlantika" pitchFamily="2" charset="0"/>
            <a:cs typeface="#9Slide03 Arima Madurai Black" panose="00000A00000000000000" pitchFamily="2" charset="0"/>
          </a:endParaRPr>
        </a:p>
      </dgm:t>
    </dgm:pt>
    <dgm:pt modelId="{D0577FDA-04E9-405E-AB62-48901D6B26FE}" type="parTrans" cxnId="{AC46C3AB-A797-47B0-9424-8EBFC71A5D89}">
      <dgm:prSet/>
      <dgm:spPr/>
      <dgm:t>
        <a:bodyPr/>
        <a:lstStyle/>
        <a:p>
          <a:endParaRPr lang="en-BZ"/>
        </a:p>
      </dgm:t>
    </dgm:pt>
    <dgm:pt modelId="{E7AAF127-4391-416F-9597-AB8CB9CCC35C}" type="sibTrans" cxnId="{AC46C3AB-A797-47B0-9424-8EBFC71A5D89}">
      <dgm:prSet/>
      <dgm:spPr/>
      <dgm:t>
        <a:bodyPr/>
        <a:lstStyle/>
        <a:p>
          <a:endParaRPr lang="en-BZ"/>
        </a:p>
      </dgm:t>
    </dgm:pt>
    <dgm:pt modelId="{3DE2AADE-E0BD-4D62-9D2D-CF1FAF292B16}">
      <dgm:prSet phldrT="[Văn bản]" custT="1"/>
      <dgm:spPr/>
      <dgm:t>
        <a:bodyPr/>
        <a:lstStyle/>
        <a:p>
          <a:r>
            <a:rPr lang="en-BZ" sz="4000" b="0" dirty="0" err="1">
              <a:latin typeface="#9Slide05 Atlantika" pitchFamily="2" charset="0"/>
            </a:rPr>
            <a:t>Khom</a:t>
          </a:r>
          <a:r>
            <a:rPr lang="en-BZ" sz="4000" b="0" dirty="0">
              <a:latin typeface="#9Slide05 Atlantika" pitchFamily="2" charset="0"/>
            </a:rPr>
            <a:t> </a:t>
          </a:r>
          <a:r>
            <a:rPr lang="en-BZ" sz="4000" b="0" dirty="0" err="1">
              <a:latin typeface="#9Slide05 Atlantika" pitchFamily="2" charset="0"/>
            </a:rPr>
            <a:t>người</a:t>
          </a:r>
          <a:r>
            <a:rPr lang="en-BZ" sz="4000" b="0" dirty="0">
              <a:latin typeface="#9Slide05 Atlantika" pitchFamily="2" charset="0"/>
            </a:rPr>
            <a:t> </a:t>
          </a:r>
          <a:r>
            <a:rPr lang="en-BZ" sz="4000" b="0" dirty="0" err="1">
              <a:latin typeface="#9Slide05 Atlantika" pitchFamily="2" charset="0"/>
            </a:rPr>
            <a:t>đưa</a:t>
          </a:r>
          <a:r>
            <a:rPr lang="en-BZ" sz="4000" b="0" dirty="0">
              <a:latin typeface="#9Slide05 Atlantika" pitchFamily="2" charset="0"/>
            </a:rPr>
            <a:t> </a:t>
          </a:r>
          <a:r>
            <a:rPr lang="en-BZ" sz="4000" b="0" dirty="0" err="1">
              <a:latin typeface="#9Slide05 Atlantika" pitchFamily="2" charset="0"/>
            </a:rPr>
            <a:t>tay</a:t>
          </a:r>
          <a:r>
            <a:rPr lang="en-BZ" sz="4000" b="0" dirty="0">
              <a:latin typeface="#9Slide05 Atlantika" pitchFamily="2" charset="0"/>
            </a:rPr>
            <a:t> </a:t>
          </a:r>
          <a:r>
            <a:rPr lang="en-BZ" sz="4000" b="0" dirty="0" err="1">
              <a:latin typeface="#9Slide05 Atlantika" pitchFamily="2" charset="0"/>
            </a:rPr>
            <a:t>đón</a:t>
          </a:r>
          <a:r>
            <a:rPr lang="en-BZ" sz="4000" b="0" dirty="0">
              <a:latin typeface="#9Slide05 Atlantika" pitchFamily="2" charset="0"/>
            </a:rPr>
            <a:t> </a:t>
          </a:r>
          <a:r>
            <a:rPr lang="en-BZ" sz="4000" b="0" dirty="0" err="1">
              <a:latin typeface="#9Slide05 Atlantika" pitchFamily="2" charset="0"/>
            </a:rPr>
            <a:t>chờ</a:t>
          </a:r>
          <a:r>
            <a:rPr lang="en-BZ" sz="4000" b="0" dirty="0">
              <a:latin typeface="#9Slide05 Atlantika" pitchFamily="2" charset="0"/>
            </a:rPr>
            <a:t>, </a:t>
          </a:r>
          <a:r>
            <a:rPr lang="en-BZ" sz="4000" b="0" dirty="0" err="1">
              <a:latin typeface="#9Slide05 Atlantika" pitchFamily="2" charset="0"/>
            </a:rPr>
            <a:t>giọng</a:t>
          </a:r>
          <a:r>
            <a:rPr lang="en-BZ" sz="4000" b="0" dirty="0">
              <a:latin typeface="#9Slide05 Atlantika" pitchFamily="2" charset="0"/>
            </a:rPr>
            <a:t> run </a:t>
          </a:r>
          <a:r>
            <a:rPr lang="en-BZ" sz="4000" b="0" dirty="0" err="1">
              <a:latin typeface="#9Slide05 Atlantika" pitchFamily="2" charset="0"/>
            </a:rPr>
            <a:t>run</a:t>
          </a:r>
          <a:endParaRPr lang="en-BZ" sz="4000" b="0" dirty="0">
            <a:latin typeface="#9Slide05 Atlantika" pitchFamily="2" charset="0"/>
          </a:endParaRPr>
        </a:p>
      </dgm:t>
    </dgm:pt>
    <dgm:pt modelId="{6FA59708-BF9B-42D7-997C-B5EE74FB3BE2}" type="parTrans" cxnId="{9CDE5798-BDC3-407E-9A38-B91BFAF2C147}">
      <dgm:prSet/>
      <dgm:spPr/>
      <dgm:t>
        <a:bodyPr/>
        <a:lstStyle/>
        <a:p>
          <a:endParaRPr lang="en-BZ"/>
        </a:p>
      </dgm:t>
    </dgm:pt>
    <dgm:pt modelId="{C1B816DC-4097-4FEE-9DAB-35A359392688}" type="sibTrans" cxnId="{9CDE5798-BDC3-407E-9A38-B91BFAF2C147}">
      <dgm:prSet/>
      <dgm:spPr/>
      <dgm:t>
        <a:bodyPr/>
        <a:lstStyle/>
        <a:p>
          <a:endParaRPr lang="en-BZ"/>
        </a:p>
      </dgm:t>
    </dgm:pt>
    <dgm:pt modelId="{97878236-8C32-4832-A2F0-9789EBDB1693}">
      <dgm:prSet phldrT="[Văn bản]" custT="1"/>
      <dgm:spPr/>
      <dgm:t>
        <a:bodyPr/>
        <a:lstStyle/>
        <a:p>
          <a:r>
            <a:rPr lang="en-BZ" sz="4000" b="1" dirty="0">
              <a:solidFill>
                <a:srgbClr val="FF0000"/>
              </a:solidFill>
              <a:latin typeface="#9Slide05 Atlantika" pitchFamily="2" charset="0"/>
              <a:sym typeface="Wingdings" panose="05000000000000000000" pitchFamily="2" charset="2"/>
            </a:rPr>
            <a:t> </a:t>
          </a:r>
          <a:r>
            <a:rPr lang="en-BZ" sz="4000" b="1" dirty="0" err="1">
              <a:solidFill>
                <a:srgbClr val="FF0000"/>
              </a:solidFill>
              <a:latin typeface="#9Slide05 Atlantika" pitchFamily="2" charset="0"/>
            </a:rPr>
            <a:t>Lòng</a:t>
          </a:r>
          <a:r>
            <a:rPr lang="en-BZ" sz="4000" b="1" dirty="0">
              <a:solidFill>
                <a:srgbClr val="FF0000"/>
              </a:solidFill>
              <a:latin typeface="#9Slide05 Atlantika" pitchFamily="2" charset="0"/>
            </a:rPr>
            <a:t> mong </a:t>
          </a:r>
          <a:r>
            <a:rPr lang="en-BZ" sz="4000" b="1" dirty="0" err="1">
              <a:solidFill>
                <a:srgbClr val="FF0000"/>
              </a:solidFill>
              <a:latin typeface="#9Slide05 Atlantika" pitchFamily="2" charset="0"/>
            </a:rPr>
            <a:t>nhớ</a:t>
          </a:r>
          <a:r>
            <a:rPr lang="en-BZ" sz="4000" b="1" dirty="0">
              <a:solidFill>
                <a:srgbClr val="FF0000"/>
              </a:solidFill>
              <a:latin typeface="#9Slide05 Atlantika" pitchFamily="2" charset="0"/>
            </a:rPr>
            <a:t>, khao </a:t>
          </a:r>
          <a:r>
            <a:rPr lang="en-BZ" sz="4000" b="1" dirty="0" err="1">
              <a:solidFill>
                <a:srgbClr val="FF0000"/>
              </a:solidFill>
              <a:latin typeface="#9Slide05 Atlantika" pitchFamily="2" charset="0"/>
            </a:rPr>
            <a:t>khát</a:t>
          </a:r>
          <a:r>
            <a:rPr lang="en-BZ" sz="4000" b="1" dirty="0">
              <a:solidFill>
                <a:srgbClr val="FF0000"/>
              </a:solidFill>
              <a:latin typeface="#9Slide05 Atlantika" pitchFamily="2" charset="0"/>
            </a:rPr>
            <a:t> </a:t>
          </a:r>
          <a:r>
            <a:rPr lang="en-BZ" sz="4000" b="1" dirty="0" err="1">
              <a:solidFill>
                <a:srgbClr val="FF0000"/>
              </a:solidFill>
              <a:latin typeface="#9Slide05 Atlantika" pitchFamily="2" charset="0"/>
            </a:rPr>
            <a:t>gặp</a:t>
          </a:r>
          <a:r>
            <a:rPr lang="en-BZ" sz="4000" b="1" dirty="0">
              <a:solidFill>
                <a:srgbClr val="FF0000"/>
              </a:solidFill>
              <a:latin typeface="#9Slide05 Atlantika" pitchFamily="2" charset="0"/>
            </a:rPr>
            <a:t> con</a:t>
          </a:r>
        </a:p>
      </dgm:t>
    </dgm:pt>
    <dgm:pt modelId="{91006096-4239-4342-98AC-577700192DDB}" type="parTrans" cxnId="{247C07F8-53FB-4219-A24F-4DAA80787491}">
      <dgm:prSet/>
      <dgm:spPr/>
      <dgm:t>
        <a:bodyPr/>
        <a:lstStyle/>
        <a:p>
          <a:endParaRPr lang="en-BZ"/>
        </a:p>
      </dgm:t>
    </dgm:pt>
    <dgm:pt modelId="{7313C736-D01F-45BA-9EE0-3A2C2D9857BD}" type="sibTrans" cxnId="{247C07F8-53FB-4219-A24F-4DAA80787491}">
      <dgm:prSet/>
      <dgm:spPr/>
      <dgm:t>
        <a:bodyPr/>
        <a:lstStyle/>
        <a:p>
          <a:endParaRPr lang="en-BZ"/>
        </a:p>
      </dgm:t>
    </dgm:pt>
    <dgm:pt modelId="{398056B7-5274-47FE-AAB6-EFA5165EFAB8}">
      <dgm:prSet phldrT="[Văn bản]" custT="1"/>
      <dgm:spPr/>
      <dgm:t>
        <a:bodyPr/>
        <a:lstStyle/>
        <a:p>
          <a:r>
            <a:rPr lang="en-BZ" sz="4000" b="0" dirty="0" err="1">
              <a:latin typeface="#9Slide05 Atlantika" pitchFamily="2" charset="0"/>
            </a:rPr>
            <a:t>Xa</a:t>
          </a:r>
          <a:r>
            <a:rPr lang="en-BZ" sz="4000" b="0" dirty="0">
              <a:latin typeface="#9Slide05 Atlantika" pitchFamily="2" charset="0"/>
            </a:rPr>
            <a:t> </a:t>
          </a:r>
          <a:r>
            <a:rPr lang="en-BZ" sz="4000" b="0" dirty="0" err="1">
              <a:latin typeface="#9Slide05 Atlantika" pitchFamily="2" charset="0"/>
            </a:rPr>
            <a:t>nhà</a:t>
          </a:r>
          <a:r>
            <a:rPr lang="en-BZ" sz="4000" b="0" dirty="0">
              <a:latin typeface="#9Slide05 Atlantika" pitchFamily="2" charset="0"/>
            </a:rPr>
            <a:t> 8 </a:t>
          </a:r>
          <a:r>
            <a:rPr lang="en-BZ" sz="4000" b="0" dirty="0" err="1">
              <a:latin typeface="#9Slide05 Atlantika" pitchFamily="2" charset="0"/>
            </a:rPr>
            <a:t>năm</a:t>
          </a:r>
          <a:r>
            <a:rPr lang="en-BZ" sz="4000" b="0" dirty="0">
              <a:latin typeface="#9Slide05 Atlantika" pitchFamily="2" charset="0"/>
            </a:rPr>
            <a:t>, </a:t>
          </a:r>
          <a:r>
            <a:rPr lang="en-BZ" sz="4000" b="0" dirty="0" err="1">
              <a:latin typeface="#9Slide05 Atlantika" pitchFamily="2" charset="0"/>
            </a:rPr>
            <a:t>về</a:t>
          </a:r>
          <a:r>
            <a:rPr lang="en-BZ" sz="4000" b="0" dirty="0">
              <a:latin typeface="#9Slide05 Atlantika" pitchFamily="2" charset="0"/>
            </a:rPr>
            <a:t> </a:t>
          </a:r>
          <a:r>
            <a:rPr lang="en-BZ" sz="4000" b="0" dirty="0" err="1">
              <a:latin typeface="#9Slide05 Atlantika" pitchFamily="2" charset="0"/>
            </a:rPr>
            <a:t>thăm</a:t>
          </a:r>
          <a:r>
            <a:rPr lang="en-BZ" sz="4000" b="0" dirty="0">
              <a:latin typeface="#9Slide05 Atlantika" pitchFamily="2" charset="0"/>
            </a:rPr>
            <a:t> </a:t>
          </a:r>
          <a:r>
            <a:rPr lang="en-BZ" sz="4000" b="0" dirty="0" err="1">
              <a:latin typeface="#9Slide05 Atlantika" pitchFamily="2" charset="0"/>
            </a:rPr>
            <a:t>nhà</a:t>
          </a:r>
          <a:r>
            <a:rPr lang="en-BZ" sz="4000" b="0" dirty="0">
              <a:latin typeface="#9Slide05 Atlantika" pitchFamily="2" charset="0"/>
            </a:rPr>
            <a:t> 3 </a:t>
          </a:r>
          <a:r>
            <a:rPr lang="en-BZ" sz="4000" b="0" dirty="0" err="1">
              <a:latin typeface="#9Slide05 Atlantika" pitchFamily="2" charset="0"/>
            </a:rPr>
            <a:t>ngày</a:t>
          </a:r>
          <a:endParaRPr lang="en-BZ" sz="4000" b="0" dirty="0">
            <a:latin typeface="#9Slide05 Atlantika" pitchFamily="2" charset="0"/>
          </a:endParaRPr>
        </a:p>
      </dgm:t>
    </dgm:pt>
    <dgm:pt modelId="{E39C0C8B-2519-4467-BDA2-F56CBD1C5243}" type="parTrans" cxnId="{1B9A226B-623B-423B-837C-4F30D3F557B6}">
      <dgm:prSet/>
      <dgm:spPr/>
      <dgm:t>
        <a:bodyPr/>
        <a:lstStyle/>
        <a:p>
          <a:endParaRPr lang="en-SG"/>
        </a:p>
      </dgm:t>
    </dgm:pt>
    <dgm:pt modelId="{EC06AD11-1F27-4CCC-8D2A-F099B798A2BF}" type="sibTrans" cxnId="{1B9A226B-623B-423B-837C-4F30D3F557B6}">
      <dgm:prSet/>
      <dgm:spPr/>
      <dgm:t>
        <a:bodyPr/>
        <a:lstStyle/>
        <a:p>
          <a:endParaRPr lang="en-SG"/>
        </a:p>
      </dgm:t>
    </dgm:pt>
    <dgm:pt modelId="{6C045B1F-9F91-4FB8-B223-067A6C224186}" type="pres">
      <dgm:prSet presAssocID="{55723093-94D6-4C88-8A6F-71116EF5A717}" presName="linearFlow" presStyleCnt="0">
        <dgm:presLayoutVars>
          <dgm:resizeHandles val="exact"/>
        </dgm:presLayoutVars>
      </dgm:prSet>
      <dgm:spPr/>
    </dgm:pt>
    <dgm:pt modelId="{35E8AE8D-5101-45C8-B721-31E63586E8AF}" type="pres">
      <dgm:prSet presAssocID="{83286629-8F3B-4134-BAF7-B1E35053578D}" presName="node" presStyleLbl="node1" presStyleIdx="0" presStyleCnt="5" custScaleX="183807" custLinFactNeighborY="-7699">
        <dgm:presLayoutVars>
          <dgm:bulletEnabled val="1"/>
        </dgm:presLayoutVars>
      </dgm:prSet>
      <dgm:spPr/>
    </dgm:pt>
    <dgm:pt modelId="{C07BAB15-CC0A-43A5-8951-7052C45CFB52}" type="pres">
      <dgm:prSet presAssocID="{9AB4C8AC-BBBE-4FB6-94CF-8DEA56735D27}" presName="sibTrans" presStyleLbl="sibTrans2D1" presStyleIdx="0" presStyleCnt="4"/>
      <dgm:spPr/>
    </dgm:pt>
    <dgm:pt modelId="{5ECBDBDA-3706-4977-A007-9DD45D56F8DF}" type="pres">
      <dgm:prSet presAssocID="{9AB4C8AC-BBBE-4FB6-94CF-8DEA56735D27}" presName="connectorText" presStyleLbl="sibTrans2D1" presStyleIdx="0" presStyleCnt="4"/>
      <dgm:spPr/>
    </dgm:pt>
    <dgm:pt modelId="{2729D807-F6D9-4915-9D61-01D5BE4B8568}" type="pres">
      <dgm:prSet presAssocID="{398056B7-5274-47FE-AAB6-EFA5165EFAB8}" presName="node" presStyleLbl="node1" presStyleIdx="1" presStyleCnt="5" custScaleX="184147" custScaleY="102700">
        <dgm:presLayoutVars>
          <dgm:bulletEnabled val="1"/>
        </dgm:presLayoutVars>
      </dgm:prSet>
      <dgm:spPr/>
    </dgm:pt>
    <dgm:pt modelId="{5B044F7B-36DF-47DB-B829-232F9CB3324B}" type="pres">
      <dgm:prSet presAssocID="{EC06AD11-1F27-4CCC-8D2A-F099B798A2BF}" presName="sibTrans" presStyleLbl="sibTrans2D1" presStyleIdx="1" presStyleCnt="4"/>
      <dgm:spPr/>
    </dgm:pt>
    <dgm:pt modelId="{EB586967-6AF5-447D-BB5C-4719470601E2}" type="pres">
      <dgm:prSet presAssocID="{EC06AD11-1F27-4CCC-8D2A-F099B798A2BF}" presName="connectorText" presStyleLbl="sibTrans2D1" presStyleIdx="1" presStyleCnt="4"/>
      <dgm:spPr/>
    </dgm:pt>
    <dgm:pt modelId="{F8DF09B1-FBAD-4181-BB0C-9868845C9774}" type="pres">
      <dgm:prSet presAssocID="{3738AB34-D9AB-400F-A2E8-73840481CA05}" presName="node" presStyleLbl="node1" presStyleIdx="2" presStyleCnt="5" custScaleX="181882" custScaleY="136047">
        <dgm:presLayoutVars>
          <dgm:bulletEnabled val="1"/>
        </dgm:presLayoutVars>
      </dgm:prSet>
      <dgm:spPr/>
    </dgm:pt>
    <dgm:pt modelId="{97156DF8-2927-4DB6-9AFF-9D7C6845A5CD}" type="pres">
      <dgm:prSet presAssocID="{E7AAF127-4391-416F-9597-AB8CB9CCC35C}" presName="sibTrans" presStyleLbl="sibTrans2D1" presStyleIdx="2" presStyleCnt="4"/>
      <dgm:spPr/>
    </dgm:pt>
    <dgm:pt modelId="{0431403E-716A-47D8-A716-C7E9B12E9A89}" type="pres">
      <dgm:prSet presAssocID="{E7AAF127-4391-416F-9597-AB8CB9CCC35C}" presName="connectorText" presStyleLbl="sibTrans2D1" presStyleIdx="2" presStyleCnt="4"/>
      <dgm:spPr/>
    </dgm:pt>
    <dgm:pt modelId="{B8368D70-CCB3-47D6-A774-31A12C7F031B}" type="pres">
      <dgm:prSet presAssocID="{3DE2AADE-E0BD-4D62-9D2D-CF1FAF292B16}" presName="node" presStyleLbl="node1" presStyleIdx="3" presStyleCnt="5" custScaleX="181241" custScaleY="126761">
        <dgm:presLayoutVars>
          <dgm:bulletEnabled val="1"/>
        </dgm:presLayoutVars>
      </dgm:prSet>
      <dgm:spPr/>
    </dgm:pt>
    <dgm:pt modelId="{16644A50-5322-42C1-B77E-8B7C9B4ED7DC}" type="pres">
      <dgm:prSet presAssocID="{C1B816DC-4097-4FEE-9DAB-35A359392688}" presName="sibTrans" presStyleLbl="sibTrans2D1" presStyleIdx="3" presStyleCnt="4"/>
      <dgm:spPr/>
    </dgm:pt>
    <dgm:pt modelId="{2B11BBAB-A280-4221-A19C-868F4D0A808A}" type="pres">
      <dgm:prSet presAssocID="{C1B816DC-4097-4FEE-9DAB-35A359392688}" presName="connectorText" presStyleLbl="sibTrans2D1" presStyleIdx="3" presStyleCnt="4"/>
      <dgm:spPr/>
    </dgm:pt>
    <dgm:pt modelId="{BD6F66BA-B4D9-4B50-BBB8-ECD6F73697A8}" type="pres">
      <dgm:prSet presAssocID="{97878236-8C32-4832-A2F0-9789EBDB1693}" presName="node" presStyleLbl="node1" presStyleIdx="4" presStyleCnt="5" custScaleX="181668" custLinFactNeighborY="4378">
        <dgm:presLayoutVars>
          <dgm:bulletEnabled val="1"/>
        </dgm:presLayoutVars>
      </dgm:prSet>
      <dgm:spPr/>
    </dgm:pt>
  </dgm:ptLst>
  <dgm:cxnLst>
    <dgm:cxn modelId="{F7CCF21A-3D44-428E-8DEE-5473A26B1BAC}" type="presOf" srcId="{55723093-94D6-4C88-8A6F-71116EF5A717}" destId="{6C045B1F-9F91-4FB8-B223-067A6C224186}" srcOrd="0" destOrd="0" presId="urn:microsoft.com/office/officeart/2005/8/layout/process2"/>
    <dgm:cxn modelId="{CFD94221-13CF-4A64-99A6-38B19AF8B9DA}" type="presOf" srcId="{E7AAF127-4391-416F-9597-AB8CB9CCC35C}" destId="{97156DF8-2927-4DB6-9AFF-9D7C6845A5CD}" srcOrd="0" destOrd="0" presId="urn:microsoft.com/office/officeart/2005/8/layout/process2"/>
    <dgm:cxn modelId="{FD40D42D-E74D-43EB-BCAC-551EF5EE1C09}" type="presOf" srcId="{C1B816DC-4097-4FEE-9DAB-35A359392688}" destId="{16644A50-5322-42C1-B77E-8B7C9B4ED7DC}" srcOrd="0" destOrd="0" presId="urn:microsoft.com/office/officeart/2005/8/layout/process2"/>
    <dgm:cxn modelId="{D914E949-D097-469E-96A4-A1CFE04997EA}" type="presOf" srcId="{9AB4C8AC-BBBE-4FB6-94CF-8DEA56735D27}" destId="{5ECBDBDA-3706-4977-A007-9DD45D56F8DF}" srcOrd="1" destOrd="0" presId="urn:microsoft.com/office/officeart/2005/8/layout/process2"/>
    <dgm:cxn modelId="{1B9A226B-623B-423B-837C-4F30D3F557B6}" srcId="{55723093-94D6-4C88-8A6F-71116EF5A717}" destId="{398056B7-5274-47FE-AAB6-EFA5165EFAB8}" srcOrd="1" destOrd="0" parTransId="{E39C0C8B-2519-4467-BDA2-F56CBD1C5243}" sibTransId="{EC06AD11-1F27-4CCC-8D2A-F099B798A2BF}"/>
    <dgm:cxn modelId="{677C904C-0FA7-43D7-884D-8FE00D477FDC}" type="presOf" srcId="{EC06AD11-1F27-4CCC-8D2A-F099B798A2BF}" destId="{5B044F7B-36DF-47DB-B829-232F9CB3324B}" srcOrd="0" destOrd="0" presId="urn:microsoft.com/office/officeart/2005/8/layout/process2"/>
    <dgm:cxn modelId="{7216787C-0646-4248-B300-1D15F633CD5E}" type="presOf" srcId="{EC06AD11-1F27-4CCC-8D2A-F099B798A2BF}" destId="{EB586967-6AF5-447D-BB5C-4719470601E2}" srcOrd="1" destOrd="0" presId="urn:microsoft.com/office/officeart/2005/8/layout/process2"/>
    <dgm:cxn modelId="{C2776181-7788-464F-BD2B-7D56861A31A0}" type="presOf" srcId="{83286629-8F3B-4134-BAF7-B1E35053578D}" destId="{35E8AE8D-5101-45C8-B721-31E63586E8AF}" srcOrd="0" destOrd="0" presId="urn:microsoft.com/office/officeart/2005/8/layout/process2"/>
    <dgm:cxn modelId="{9CDE5798-BDC3-407E-9A38-B91BFAF2C147}" srcId="{55723093-94D6-4C88-8A6F-71116EF5A717}" destId="{3DE2AADE-E0BD-4D62-9D2D-CF1FAF292B16}" srcOrd="3" destOrd="0" parTransId="{6FA59708-BF9B-42D7-997C-B5EE74FB3BE2}" sibTransId="{C1B816DC-4097-4FEE-9DAB-35A359392688}"/>
    <dgm:cxn modelId="{A1EAFC9E-DC5B-4D2E-B0D3-062DB127BF06}" type="presOf" srcId="{E7AAF127-4391-416F-9597-AB8CB9CCC35C}" destId="{0431403E-716A-47D8-A716-C7E9B12E9A89}" srcOrd="1" destOrd="0" presId="urn:microsoft.com/office/officeart/2005/8/layout/process2"/>
    <dgm:cxn modelId="{AC46C3AB-A797-47B0-9424-8EBFC71A5D89}" srcId="{55723093-94D6-4C88-8A6F-71116EF5A717}" destId="{3738AB34-D9AB-400F-A2E8-73840481CA05}" srcOrd="2" destOrd="0" parTransId="{D0577FDA-04E9-405E-AB62-48901D6B26FE}" sibTransId="{E7AAF127-4391-416F-9597-AB8CB9CCC35C}"/>
    <dgm:cxn modelId="{5F2161B6-CA44-46DB-AD14-6803BD9B955F}" type="presOf" srcId="{3DE2AADE-E0BD-4D62-9D2D-CF1FAF292B16}" destId="{B8368D70-CCB3-47D6-A774-31A12C7F031B}" srcOrd="0" destOrd="0" presId="urn:microsoft.com/office/officeart/2005/8/layout/process2"/>
    <dgm:cxn modelId="{FF7B58B9-842A-4E82-A18C-77D3CE7ED1F5}" type="presOf" srcId="{97878236-8C32-4832-A2F0-9789EBDB1693}" destId="{BD6F66BA-B4D9-4B50-BBB8-ECD6F73697A8}" srcOrd="0" destOrd="0" presId="urn:microsoft.com/office/officeart/2005/8/layout/process2"/>
    <dgm:cxn modelId="{949FFCC1-FF64-4084-B4A0-0C919B79D18A}" srcId="{55723093-94D6-4C88-8A6F-71116EF5A717}" destId="{83286629-8F3B-4134-BAF7-B1E35053578D}" srcOrd="0" destOrd="0" parTransId="{0CF5982B-B6D1-4FE0-BBE5-9EA6D1380DE5}" sibTransId="{9AB4C8AC-BBBE-4FB6-94CF-8DEA56735D27}"/>
    <dgm:cxn modelId="{E73034C3-A38B-44D3-BB91-24E88C1BB6A3}" type="presOf" srcId="{3738AB34-D9AB-400F-A2E8-73840481CA05}" destId="{F8DF09B1-FBAD-4181-BB0C-9868845C9774}" srcOrd="0" destOrd="0" presId="urn:microsoft.com/office/officeart/2005/8/layout/process2"/>
    <dgm:cxn modelId="{C6DD5AC4-9EFF-4D6F-A163-66B13B006414}" type="presOf" srcId="{9AB4C8AC-BBBE-4FB6-94CF-8DEA56735D27}" destId="{C07BAB15-CC0A-43A5-8951-7052C45CFB52}" srcOrd="0" destOrd="0" presId="urn:microsoft.com/office/officeart/2005/8/layout/process2"/>
    <dgm:cxn modelId="{D839C7CA-AA3F-4CF1-8336-E768D8578293}" type="presOf" srcId="{398056B7-5274-47FE-AAB6-EFA5165EFAB8}" destId="{2729D807-F6D9-4915-9D61-01D5BE4B8568}" srcOrd="0" destOrd="0" presId="urn:microsoft.com/office/officeart/2005/8/layout/process2"/>
    <dgm:cxn modelId="{DC02FECB-5CA0-4E6A-A267-3E1C51E51566}" type="presOf" srcId="{C1B816DC-4097-4FEE-9DAB-35A359392688}" destId="{2B11BBAB-A280-4221-A19C-868F4D0A808A}" srcOrd="1" destOrd="0" presId="urn:microsoft.com/office/officeart/2005/8/layout/process2"/>
    <dgm:cxn modelId="{247C07F8-53FB-4219-A24F-4DAA80787491}" srcId="{55723093-94D6-4C88-8A6F-71116EF5A717}" destId="{97878236-8C32-4832-A2F0-9789EBDB1693}" srcOrd="4" destOrd="0" parTransId="{91006096-4239-4342-98AC-577700192DDB}" sibTransId="{7313C736-D01F-45BA-9EE0-3A2C2D9857BD}"/>
    <dgm:cxn modelId="{21AB0837-859C-4AA4-95B7-575DA9349DF4}" type="presParOf" srcId="{6C045B1F-9F91-4FB8-B223-067A6C224186}" destId="{35E8AE8D-5101-45C8-B721-31E63586E8AF}" srcOrd="0" destOrd="0" presId="urn:microsoft.com/office/officeart/2005/8/layout/process2"/>
    <dgm:cxn modelId="{7CDAFD56-B54B-450B-A51E-17A4DC10F9AB}" type="presParOf" srcId="{6C045B1F-9F91-4FB8-B223-067A6C224186}" destId="{C07BAB15-CC0A-43A5-8951-7052C45CFB52}" srcOrd="1" destOrd="0" presId="urn:microsoft.com/office/officeart/2005/8/layout/process2"/>
    <dgm:cxn modelId="{078ACCE9-7746-48A7-90CE-582E47C48730}" type="presParOf" srcId="{C07BAB15-CC0A-43A5-8951-7052C45CFB52}" destId="{5ECBDBDA-3706-4977-A007-9DD45D56F8DF}" srcOrd="0" destOrd="0" presId="urn:microsoft.com/office/officeart/2005/8/layout/process2"/>
    <dgm:cxn modelId="{BB15FBA5-78B2-4BE6-832B-B74C14C700A9}" type="presParOf" srcId="{6C045B1F-9F91-4FB8-B223-067A6C224186}" destId="{2729D807-F6D9-4915-9D61-01D5BE4B8568}" srcOrd="2" destOrd="0" presId="urn:microsoft.com/office/officeart/2005/8/layout/process2"/>
    <dgm:cxn modelId="{A04E90F1-AF04-4154-95C0-20FC6287C779}" type="presParOf" srcId="{6C045B1F-9F91-4FB8-B223-067A6C224186}" destId="{5B044F7B-36DF-47DB-B829-232F9CB3324B}" srcOrd="3" destOrd="0" presId="urn:microsoft.com/office/officeart/2005/8/layout/process2"/>
    <dgm:cxn modelId="{E474AE2F-2083-4020-B625-1FF78B9C51D7}" type="presParOf" srcId="{5B044F7B-36DF-47DB-B829-232F9CB3324B}" destId="{EB586967-6AF5-447D-BB5C-4719470601E2}" srcOrd="0" destOrd="0" presId="urn:microsoft.com/office/officeart/2005/8/layout/process2"/>
    <dgm:cxn modelId="{386823A3-5797-45C9-A18E-3693B4CA4E1F}" type="presParOf" srcId="{6C045B1F-9F91-4FB8-B223-067A6C224186}" destId="{F8DF09B1-FBAD-4181-BB0C-9868845C9774}" srcOrd="4" destOrd="0" presId="urn:microsoft.com/office/officeart/2005/8/layout/process2"/>
    <dgm:cxn modelId="{EC4BB71C-B156-4F33-9C93-6EEF3182A359}" type="presParOf" srcId="{6C045B1F-9F91-4FB8-B223-067A6C224186}" destId="{97156DF8-2927-4DB6-9AFF-9D7C6845A5CD}" srcOrd="5" destOrd="0" presId="urn:microsoft.com/office/officeart/2005/8/layout/process2"/>
    <dgm:cxn modelId="{043849C1-F669-4A76-8CB5-74312758AFAA}" type="presParOf" srcId="{97156DF8-2927-4DB6-9AFF-9D7C6845A5CD}" destId="{0431403E-716A-47D8-A716-C7E9B12E9A89}" srcOrd="0" destOrd="0" presId="urn:microsoft.com/office/officeart/2005/8/layout/process2"/>
    <dgm:cxn modelId="{91DF98A4-1C58-41E3-BF9D-50BD1C61B41C}" type="presParOf" srcId="{6C045B1F-9F91-4FB8-B223-067A6C224186}" destId="{B8368D70-CCB3-47D6-A774-31A12C7F031B}" srcOrd="6" destOrd="0" presId="urn:microsoft.com/office/officeart/2005/8/layout/process2"/>
    <dgm:cxn modelId="{096A6D44-4E98-427F-B96A-2552322FBB8C}" type="presParOf" srcId="{6C045B1F-9F91-4FB8-B223-067A6C224186}" destId="{16644A50-5322-42C1-B77E-8B7C9B4ED7DC}" srcOrd="7" destOrd="0" presId="urn:microsoft.com/office/officeart/2005/8/layout/process2"/>
    <dgm:cxn modelId="{E6CC35F6-A5BB-473C-BCD4-CCEF04413F6A}" type="presParOf" srcId="{16644A50-5322-42C1-B77E-8B7C9B4ED7DC}" destId="{2B11BBAB-A280-4221-A19C-868F4D0A808A}" srcOrd="0" destOrd="0" presId="urn:microsoft.com/office/officeart/2005/8/layout/process2"/>
    <dgm:cxn modelId="{AB531E2C-1044-4345-8D69-6FF1BBD51524}" type="presParOf" srcId="{6C045B1F-9F91-4FB8-B223-067A6C224186}" destId="{BD6F66BA-B4D9-4B50-BBB8-ECD6F73697A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B996D82-2DD7-4D5E-A6F9-91841F2C95C0}" type="doc">
      <dgm:prSet loTypeId="urn:microsoft.com/office/officeart/2005/8/layout/chevron1" loCatId="process" qsTypeId="urn:microsoft.com/office/officeart/2005/8/quickstyle/simple1" qsCatId="simple" csTypeId="urn:microsoft.com/office/officeart/2005/8/colors/colorful1" csCatId="colorful" phldr="1"/>
      <dgm:spPr/>
    </dgm:pt>
    <dgm:pt modelId="{7D7A073E-4FBF-4BE8-959B-C3D67E16AB0C}">
      <dgm:prSet phldrT="[Văn bản]" custT="1"/>
      <dgm:spPr/>
      <dgm:t>
        <a:bodyPr/>
        <a:lstStyle/>
        <a:p>
          <a:r>
            <a:rPr lang="en-BZ" sz="2800" b="1" dirty="0" err="1">
              <a:latin typeface="#9Slide03 Arima Madurai" panose="020B0604020202020204" charset="0"/>
              <a:cs typeface="#9Slide03 Arima Madurai" panose="020B0604020202020204" charset="0"/>
            </a:rPr>
            <a:t>Kêu</a:t>
          </a:r>
          <a:r>
            <a:rPr lang="en-BZ" sz="2800" b="1" dirty="0">
              <a:latin typeface="#9Slide03 Arima Madurai" panose="020B0604020202020204" charset="0"/>
              <a:cs typeface="#9Slide03 Arima Madurai" panose="020B0604020202020204" charset="0"/>
            </a:rPr>
            <a:t> </a:t>
          </a:r>
          <a:r>
            <a:rPr lang="en-BZ" sz="2800" b="1" dirty="0" err="1">
              <a:latin typeface="#9Slide03 Arima Madurai" panose="020B0604020202020204" charset="0"/>
              <a:cs typeface="#9Slide03 Arima Madurai" panose="020B0604020202020204" charset="0"/>
            </a:rPr>
            <a:t>thét</a:t>
          </a:r>
          <a:r>
            <a:rPr lang="en-BZ" sz="2800" b="1" dirty="0">
              <a:latin typeface="#9Slide03 Arima Madurai" panose="020B0604020202020204" charset="0"/>
              <a:cs typeface="#9Slide03 Arima Madurai" panose="020B0604020202020204" charset="0"/>
            </a:rPr>
            <a:t>: Ba</a:t>
          </a:r>
        </a:p>
      </dgm:t>
    </dgm:pt>
    <dgm:pt modelId="{C1D59C85-BECB-45B4-9AF4-BB1B46579327}" type="parTrans" cxnId="{7E85EBE7-EB7D-4AC5-93F5-031AC4297437}">
      <dgm:prSet/>
      <dgm:spPr/>
      <dgm:t>
        <a:bodyPr/>
        <a:lstStyle/>
        <a:p>
          <a:endParaRPr lang="en-BZ" b="1"/>
        </a:p>
      </dgm:t>
    </dgm:pt>
    <dgm:pt modelId="{AC9FE0F7-C433-41B5-B154-C4AD303DFA28}" type="sibTrans" cxnId="{7E85EBE7-EB7D-4AC5-93F5-031AC4297437}">
      <dgm:prSet/>
      <dgm:spPr/>
      <dgm:t>
        <a:bodyPr/>
        <a:lstStyle/>
        <a:p>
          <a:endParaRPr lang="en-BZ" b="1"/>
        </a:p>
      </dgm:t>
    </dgm:pt>
    <dgm:pt modelId="{28DC6559-11A8-4C2F-8C3A-AB319C5575A6}">
      <dgm:prSet phldrT="[Văn bản]" custT="1"/>
      <dgm:spPr/>
      <dgm:t>
        <a:bodyPr/>
        <a:lstStyle/>
        <a:p>
          <a:r>
            <a:rPr lang="en-BZ" sz="2400" b="1" dirty="0" err="1">
              <a:latin typeface="#9Slide03 Arima Madurai" panose="020B0604020202020204" charset="0"/>
              <a:cs typeface="#9Slide03 Arima Madurai" panose="020B0604020202020204" charset="0"/>
            </a:rPr>
            <a:t>Chạy</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xô</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tới</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chạy</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thót</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lên</a:t>
          </a:r>
          <a:endParaRPr lang="en-BZ" sz="2400" b="1" dirty="0">
            <a:latin typeface="#9Slide03 Arima Madurai" panose="020B0604020202020204" charset="0"/>
            <a:cs typeface="#9Slide03 Arima Madurai" panose="020B0604020202020204" charset="0"/>
          </a:endParaRPr>
        </a:p>
      </dgm:t>
    </dgm:pt>
    <dgm:pt modelId="{92F0DE24-6D12-4DE5-9EB4-F1F9CF44B66A}" type="parTrans" cxnId="{CEAC92ED-469D-4CA0-BB8F-22D4D0C08321}">
      <dgm:prSet/>
      <dgm:spPr/>
      <dgm:t>
        <a:bodyPr/>
        <a:lstStyle/>
        <a:p>
          <a:endParaRPr lang="en-BZ" b="1"/>
        </a:p>
      </dgm:t>
    </dgm:pt>
    <dgm:pt modelId="{61D6089C-B14D-4FF4-89F6-6D54AD96444B}" type="sibTrans" cxnId="{CEAC92ED-469D-4CA0-BB8F-22D4D0C08321}">
      <dgm:prSet/>
      <dgm:spPr/>
      <dgm:t>
        <a:bodyPr/>
        <a:lstStyle/>
        <a:p>
          <a:endParaRPr lang="en-BZ" b="1"/>
        </a:p>
      </dgm:t>
    </dgm:pt>
    <dgm:pt modelId="{D48C24A7-9715-43A3-A2B5-AD85BFFCC193}">
      <dgm:prSet phldrT="[Văn bản]" custT="1"/>
      <dgm:spPr/>
      <dgm:t>
        <a:bodyPr/>
        <a:lstStyle/>
        <a:p>
          <a:r>
            <a:rPr lang="en-BZ" sz="2300" b="1" dirty="0" err="1">
              <a:latin typeface="#9Slide03 Arima Madurai" panose="020B0604020202020204" charset="0"/>
              <a:cs typeface="#9Slide03 Arima Madurai" panose="020B0604020202020204" charset="0"/>
            </a:rPr>
            <a:t>Ôm</a:t>
          </a:r>
          <a:r>
            <a:rPr lang="en-BZ" sz="2300" b="1" dirty="0">
              <a:latin typeface="#9Slide03 Arima Madurai" panose="020B0604020202020204" charset="0"/>
              <a:cs typeface="#9Slide03 Arima Madurai" panose="020B0604020202020204" charset="0"/>
            </a:rPr>
            <a:t> </a:t>
          </a:r>
          <a:r>
            <a:rPr lang="en-BZ" sz="2300" b="1" dirty="0" err="1">
              <a:latin typeface="#9Slide03 Arima Madurai" panose="020B0604020202020204" charset="0"/>
              <a:cs typeface="#9Slide03 Arima Madurai" panose="020B0604020202020204" charset="0"/>
            </a:rPr>
            <a:t>chặt</a:t>
          </a:r>
          <a:r>
            <a:rPr lang="en-BZ" sz="2300" b="1" dirty="0">
              <a:latin typeface="#9Slide03 Arima Madurai" panose="020B0604020202020204" charset="0"/>
              <a:cs typeface="#9Slide03 Arima Madurai" panose="020B0604020202020204" charset="0"/>
            </a:rPr>
            <a:t>, </a:t>
          </a:r>
          <a:r>
            <a:rPr lang="en-BZ" sz="2300" b="1" dirty="0" err="1">
              <a:latin typeface="#9Slide03 Arima Madurai" panose="020B0604020202020204" charset="0"/>
              <a:cs typeface="#9Slide03 Arima Madurai" panose="020B0604020202020204" charset="0"/>
            </a:rPr>
            <a:t>hôn</a:t>
          </a:r>
          <a:r>
            <a:rPr lang="en-BZ" sz="2300" b="1" dirty="0">
              <a:latin typeface="#9Slide03 Arima Madurai" panose="020B0604020202020204" charset="0"/>
              <a:cs typeface="#9Slide03 Arima Madurai" panose="020B0604020202020204" charset="0"/>
            </a:rPr>
            <a:t> </a:t>
          </a:r>
          <a:r>
            <a:rPr lang="en-BZ" sz="2300" b="1" dirty="0" err="1">
              <a:latin typeface="#9Slide03 Arima Madurai" panose="020B0604020202020204" charset="0"/>
              <a:cs typeface="#9Slide03 Arima Madurai" panose="020B0604020202020204" charset="0"/>
            </a:rPr>
            <a:t>ba</a:t>
          </a:r>
          <a:r>
            <a:rPr lang="en-BZ" sz="2300" b="1" dirty="0">
              <a:latin typeface="#9Slide03 Arima Madurai" panose="020B0604020202020204" charset="0"/>
              <a:cs typeface="#9Slide03 Arima Madurai" panose="020B0604020202020204" charset="0"/>
            </a:rPr>
            <a:t> </a:t>
          </a:r>
          <a:r>
            <a:rPr lang="en-BZ" sz="2300" b="1" dirty="0" err="1">
              <a:latin typeface="#9Slide03 Arima Madurai" panose="020B0604020202020204" charset="0"/>
              <a:cs typeface="#9Slide03 Arima Madurai" panose="020B0604020202020204" charset="0"/>
            </a:rPr>
            <a:t>cùng</a:t>
          </a:r>
          <a:r>
            <a:rPr lang="en-BZ" sz="2300" b="1" dirty="0">
              <a:latin typeface="#9Slide03 Arima Madurai" panose="020B0604020202020204" charset="0"/>
              <a:cs typeface="#9Slide03 Arima Madurai" panose="020B0604020202020204" charset="0"/>
            </a:rPr>
            <a:t> </a:t>
          </a:r>
          <a:r>
            <a:rPr lang="en-BZ" sz="2300" b="1" dirty="0" err="1">
              <a:latin typeface="#9Slide03 Arima Madurai" panose="020B0604020202020204" charset="0"/>
              <a:cs typeface="#9Slide03 Arima Madurai" panose="020B0604020202020204" charset="0"/>
            </a:rPr>
            <a:t>khắp</a:t>
          </a:r>
          <a:endParaRPr lang="en-BZ" sz="2300" b="1" dirty="0">
            <a:latin typeface="#9Slide03 Arima Madurai" panose="020B0604020202020204" charset="0"/>
            <a:cs typeface="#9Slide03 Arima Madurai" panose="020B0604020202020204" charset="0"/>
          </a:endParaRPr>
        </a:p>
      </dgm:t>
    </dgm:pt>
    <dgm:pt modelId="{1C2ED48C-11C6-4DCD-8963-632DAF99FB61}" type="parTrans" cxnId="{0E4472C8-2CCF-4435-95BA-5200FE4EEA1F}">
      <dgm:prSet/>
      <dgm:spPr/>
      <dgm:t>
        <a:bodyPr/>
        <a:lstStyle/>
        <a:p>
          <a:endParaRPr lang="en-BZ" b="1"/>
        </a:p>
      </dgm:t>
    </dgm:pt>
    <dgm:pt modelId="{68196C98-7EE0-4830-B482-1F3662DE0173}" type="sibTrans" cxnId="{0E4472C8-2CCF-4435-95BA-5200FE4EEA1F}">
      <dgm:prSet/>
      <dgm:spPr/>
      <dgm:t>
        <a:bodyPr/>
        <a:lstStyle/>
        <a:p>
          <a:endParaRPr lang="en-BZ" b="1"/>
        </a:p>
      </dgm:t>
    </dgm:pt>
    <dgm:pt modelId="{3F89E240-FF79-4212-AD2E-4E596D9EA583}">
      <dgm:prSet custT="1"/>
      <dgm:spPr/>
      <dgm:t>
        <a:bodyPr/>
        <a:lstStyle/>
        <a:p>
          <a:r>
            <a:rPr lang="en-BZ" sz="2400" b="1" dirty="0" err="1">
              <a:latin typeface="#9Slide03 Arima Madurai" panose="020B0604020202020204" charset="0"/>
              <a:cs typeface="#9Slide03 Arima Madurai" panose="020B0604020202020204" charset="0"/>
            </a:rPr>
            <a:t>Câu</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chặt</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đôi</a:t>
          </a:r>
          <a:r>
            <a:rPr lang="en-BZ" sz="2400" b="1" dirty="0">
              <a:latin typeface="#9Slide03 Arima Madurai" panose="020B0604020202020204" charset="0"/>
              <a:cs typeface="#9Slide03 Arima Madurai" panose="020B0604020202020204" charset="0"/>
            </a:rPr>
            <a:t> </a:t>
          </a:r>
          <a:r>
            <a:rPr lang="en-BZ" sz="2400" b="1" dirty="0" err="1">
              <a:latin typeface="#9Slide03 Arima Madurai" panose="020B0604020202020204" charset="0"/>
              <a:cs typeface="#9Slide03 Arima Madurai" panose="020B0604020202020204" charset="0"/>
            </a:rPr>
            <a:t>vai</a:t>
          </a:r>
          <a:r>
            <a:rPr lang="en-BZ" sz="2400" b="1" dirty="0">
              <a:latin typeface="#9Slide03 Arima Madurai" panose="020B0604020202020204" charset="0"/>
              <a:cs typeface="#9Slide03 Arima Madurai" panose="020B0604020202020204" charset="0"/>
            </a:rPr>
            <a:t> run </a:t>
          </a:r>
          <a:r>
            <a:rPr lang="en-BZ" sz="2400" b="1" dirty="0" err="1">
              <a:latin typeface="#9Slide03 Arima Madurai" panose="020B0604020202020204" charset="0"/>
              <a:cs typeface="#9Slide03 Arima Madurai" panose="020B0604020202020204" charset="0"/>
            </a:rPr>
            <a:t>run</a:t>
          </a:r>
          <a:endParaRPr lang="en-BZ" sz="2400" b="1" dirty="0">
            <a:latin typeface="#9Slide03 Arima Madurai" panose="020B0604020202020204" charset="0"/>
            <a:cs typeface="#9Slide03 Arima Madurai" panose="020B0604020202020204" charset="0"/>
          </a:endParaRPr>
        </a:p>
      </dgm:t>
    </dgm:pt>
    <dgm:pt modelId="{620AD8B9-4E06-4CAB-A64A-566757B99B62}" type="parTrans" cxnId="{A308A5BA-381A-4B91-93DD-8CA153B1E076}">
      <dgm:prSet/>
      <dgm:spPr/>
      <dgm:t>
        <a:bodyPr/>
        <a:lstStyle/>
        <a:p>
          <a:endParaRPr lang="en-BZ" b="1"/>
        </a:p>
      </dgm:t>
    </dgm:pt>
    <dgm:pt modelId="{C5D83557-4947-4E1D-A672-2F477BA26269}" type="sibTrans" cxnId="{A308A5BA-381A-4B91-93DD-8CA153B1E076}">
      <dgm:prSet/>
      <dgm:spPr/>
      <dgm:t>
        <a:bodyPr/>
        <a:lstStyle/>
        <a:p>
          <a:endParaRPr lang="en-BZ" b="1"/>
        </a:p>
      </dgm:t>
    </dgm:pt>
    <dgm:pt modelId="{A59649DD-E437-4600-9634-BCBD570A1916}" type="pres">
      <dgm:prSet presAssocID="{5B996D82-2DD7-4D5E-A6F9-91841F2C95C0}" presName="Name0" presStyleCnt="0">
        <dgm:presLayoutVars>
          <dgm:dir/>
          <dgm:animLvl val="lvl"/>
          <dgm:resizeHandles val="exact"/>
        </dgm:presLayoutVars>
      </dgm:prSet>
      <dgm:spPr/>
    </dgm:pt>
    <dgm:pt modelId="{E680F29D-7A48-4549-A072-C4BAF01658BA}" type="pres">
      <dgm:prSet presAssocID="{7D7A073E-4FBF-4BE8-959B-C3D67E16AB0C}" presName="parTxOnly" presStyleLbl="node1" presStyleIdx="0" presStyleCnt="4" custScaleY="136432">
        <dgm:presLayoutVars>
          <dgm:chMax val="0"/>
          <dgm:chPref val="0"/>
          <dgm:bulletEnabled val="1"/>
        </dgm:presLayoutVars>
      </dgm:prSet>
      <dgm:spPr/>
    </dgm:pt>
    <dgm:pt modelId="{1FE6E949-4BDB-402D-BCA0-E2CA3D508892}" type="pres">
      <dgm:prSet presAssocID="{AC9FE0F7-C433-41B5-B154-C4AD303DFA28}" presName="parTxOnlySpace" presStyleCnt="0"/>
      <dgm:spPr/>
    </dgm:pt>
    <dgm:pt modelId="{6990E808-2BD2-484C-B578-3A91A8B5892F}" type="pres">
      <dgm:prSet presAssocID="{28DC6559-11A8-4C2F-8C3A-AB319C5575A6}" presName="parTxOnly" presStyleLbl="node1" presStyleIdx="1" presStyleCnt="4" custScaleY="136432">
        <dgm:presLayoutVars>
          <dgm:chMax val="0"/>
          <dgm:chPref val="0"/>
          <dgm:bulletEnabled val="1"/>
        </dgm:presLayoutVars>
      </dgm:prSet>
      <dgm:spPr/>
    </dgm:pt>
    <dgm:pt modelId="{8112AB51-1844-4395-A294-6C68E19CF994}" type="pres">
      <dgm:prSet presAssocID="{61D6089C-B14D-4FF4-89F6-6D54AD96444B}" presName="parTxOnlySpace" presStyleCnt="0"/>
      <dgm:spPr/>
    </dgm:pt>
    <dgm:pt modelId="{BDC57B1C-FF7A-475F-BC5C-61A3C3155260}" type="pres">
      <dgm:prSet presAssocID="{D48C24A7-9715-43A3-A2B5-AD85BFFCC193}" presName="parTxOnly" presStyleLbl="node1" presStyleIdx="2" presStyleCnt="4" custScaleX="102185" custScaleY="136432">
        <dgm:presLayoutVars>
          <dgm:chMax val="0"/>
          <dgm:chPref val="0"/>
          <dgm:bulletEnabled val="1"/>
        </dgm:presLayoutVars>
      </dgm:prSet>
      <dgm:spPr/>
    </dgm:pt>
    <dgm:pt modelId="{163CF794-828B-4E74-B2ED-4C9DCBAD9ADA}" type="pres">
      <dgm:prSet presAssocID="{68196C98-7EE0-4830-B482-1F3662DE0173}" presName="parTxOnlySpace" presStyleCnt="0"/>
      <dgm:spPr/>
    </dgm:pt>
    <dgm:pt modelId="{88E3F1EA-E892-4F6A-A32C-D259157C00C4}" type="pres">
      <dgm:prSet presAssocID="{3F89E240-FF79-4212-AD2E-4E596D9EA583}" presName="parTxOnly" presStyleLbl="node1" presStyleIdx="3" presStyleCnt="4" custScaleY="143167">
        <dgm:presLayoutVars>
          <dgm:chMax val="0"/>
          <dgm:chPref val="0"/>
          <dgm:bulletEnabled val="1"/>
        </dgm:presLayoutVars>
      </dgm:prSet>
      <dgm:spPr/>
    </dgm:pt>
  </dgm:ptLst>
  <dgm:cxnLst>
    <dgm:cxn modelId="{63564495-E032-43DF-A2E1-4DC0D5AD5EB9}" type="presOf" srcId="{7D7A073E-4FBF-4BE8-959B-C3D67E16AB0C}" destId="{E680F29D-7A48-4549-A072-C4BAF01658BA}" srcOrd="0" destOrd="0" presId="urn:microsoft.com/office/officeart/2005/8/layout/chevron1"/>
    <dgm:cxn modelId="{34D2DE95-AE8A-4E86-881B-DD54EE56AC52}" type="presOf" srcId="{5B996D82-2DD7-4D5E-A6F9-91841F2C95C0}" destId="{A59649DD-E437-4600-9634-BCBD570A1916}" srcOrd="0" destOrd="0" presId="urn:microsoft.com/office/officeart/2005/8/layout/chevron1"/>
    <dgm:cxn modelId="{6A7A71A3-5A1F-467B-BECA-6DBEC4FBE00E}" type="presOf" srcId="{3F89E240-FF79-4212-AD2E-4E596D9EA583}" destId="{88E3F1EA-E892-4F6A-A32C-D259157C00C4}" srcOrd="0" destOrd="0" presId="urn:microsoft.com/office/officeart/2005/8/layout/chevron1"/>
    <dgm:cxn modelId="{12AAE6B6-7AC5-46AB-8ACB-283A36868667}" type="presOf" srcId="{28DC6559-11A8-4C2F-8C3A-AB319C5575A6}" destId="{6990E808-2BD2-484C-B578-3A91A8B5892F}" srcOrd="0" destOrd="0" presId="urn:microsoft.com/office/officeart/2005/8/layout/chevron1"/>
    <dgm:cxn modelId="{A308A5BA-381A-4B91-93DD-8CA153B1E076}" srcId="{5B996D82-2DD7-4D5E-A6F9-91841F2C95C0}" destId="{3F89E240-FF79-4212-AD2E-4E596D9EA583}" srcOrd="3" destOrd="0" parTransId="{620AD8B9-4E06-4CAB-A64A-566757B99B62}" sibTransId="{C5D83557-4947-4E1D-A672-2F477BA26269}"/>
    <dgm:cxn modelId="{0E4472C8-2CCF-4435-95BA-5200FE4EEA1F}" srcId="{5B996D82-2DD7-4D5E-A6F9-91841F2C95C0}" destId="{D48C24A7-9715-43A3-A2B5-AD85BFFCC193}" srcOrd="2" destOrd="0" parTransId="{1C2ED48C-11C6-4DCD-8963-632DAF99FB61}" sibTransId="{68196C98-7EE0-4830-B482-1F3662DE0173}"/>
    <dgm:cxn modelId="{DF80F5E5-A7D2-4DF0-B0C2-A5F5FBD50667}" type="presOf" srcId="{D48C24A7-9715-43A3-A2B5-AD85BFFCC193}" destId="{BDC57B1C-FF7A-475F-BC5C-61A3C3155260}" srcOrd="0" destOrd="0" presId="urn:microsoft.com/office/officeart/2005/8/layout/chevron1"/>
    <dgm:cxn modelId="{7E85EBE7-EB7D-4AC5-93F5-031AC4297437}" srcId="{5B996D82-2DD7-4D5E-A6F9-91841F2C95C0}" destId="{7D7A073E-4FBF-4BE8-959B-C3D67E16AB0C}" srcOrd="0" destOrd="0" parTransId="{C1D59C85-BECB-45B4-9AF4-BB1B46579327}" sibTransId="{AC9FE0F7-C433-41B5-B154-C4AD303DFA28}"/>
    <dgm:cxn modelId="{CEAC92ED-469D-4CA0-BB8F-22D4D0C08321}" srcId="{5B996D82-2DD7-4D5E-A6F9-91841F2C95C0}" destId="{28DC6559-11A8-4C2F-8C3A-AB319C5575A6}" srcOrd="1" destOrd="0" parTransId="{92F0DE24-6D12-4DE5-9EB4-F1F9CF44B66A}" sibTransId="{61D6089C-B14D-4FF4-89F6-6D54AD96444B}"/>
    <dgm:cxn modelId="{ADCD6BBA-F1D0-4872-AC3E-5AFA3B9816FB}" type="presParOf" srcId="{A59649DD-E437-4600-9634-BCBD570A1916}" destId="{E680F29D-7A48-4549-A072-C4BAF01658BA}" srcOrd="0" destOrd="0" presId="urn:microsoft.com/office/officeart/2005/8/layout/chevron1"/>
    <dgm:cxn modelId="{460ADA04-D4F1-4B7D-B6B7-6997FA5CAE19}" type="presParOf" srcId="{A59649DD-E437-4600-9634-BCBD570A1916}" destId="{1FE6E949-4BDB-402D-BCA0-E2CA3D508892}" srcOrd="1" destOrd="0" presId="urn:microsoft.com/office/officeart/2005/8/layout/chevron1"/>
    <dgm:cxn modelId="{613B7487-E709-476E-BA49-E245F30A1306}" type="presParOf" srcId="{A59649DD-E437-4600-9634-BCBD570A1916}" destId="{6990E808-2BD2-484C-B578-3A91A8B5892F}" srcOrd="2" destOrd="0" presId="urn:microsoft.com/office/officeart/2005/8/layout/chevron1"/>
    <dgm:cxn modelId="{9F4E7B12-6838-4588-8F04-F511BF4D9F66}" type="presParOf" srcId="{A59649DD-E437-4600-9634-BCBD570A1916}" destId="{8112AB51-1844-4395-A294-6C68E19CF994}" srcOrd="3" destOrd="0" presId="urn:microsoft.com/office/officeart/2005/8/layout/chevron1"/>
    <dgm:cxn modelId="{066E6487-DF94-4B84-B741-4C1E5B0049FF}" type="presParOf" srcId="{A59649DD-E437-4600-9634-BCBD570A1916}" destId="{BDC57B1C-FF7A-475F-BC5C-61A3C3155260}" srcOrd="4" destOrd="0" presId="urn:microsoft.com/office/officeart/2005/8/layout/chevron1"/>
    <dgm:cxn modelId="{CBFD7528-53CF-4CA1-A90D-C547A1DEF82E}" type="presParOf" srcId="{A59649DD-E437-4600-9634-BCBD570A1916}" destId="{163CF794-828B-4E74-B2ED-4C9DCBAD9ADA}" srcOrd="5" destOrd="0" presId="urn:microsoft.com/office/officeart/2005/8/layout/chevron1"/>
    <dgm:cxn modelId="{C5EB5990-90B8-4E96-A539-28551615D80D}" type="presParOf" srcId="{A59649DD-E437-4600-9634-BCBD570A1916}" destId="{88E3F1EA-E892-4F6A-A32C-D259157C00C4}"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23093-94D6-4C88-8A6F-71116EF5A717}" type="doc">
      <dgm:prSet loTypeId="urn:microsoft.com/office/officeart/2005/8/layout/process2" loCatId="process" qsTypeId="urn:microsoft.com/office/officeart/2005/8/quickstyle/simple1" qsCatId="simple" csTypeId="urn:microsoft.com/office/officeart/2005/8/colors/accent0_1" csCatId="mainScheme" phldr="1"/>
      <dgm:spPr/>
    </dgm:pt>
    <dgm:pt modelId="{83286629-8F3B-4134-BAF7-B1E35053578D}">
      <dgm:prSet phldrT="[Văn bản]" custT="1"/>
      <dgm:spPr/>
      <dgm:t>
        <a:bodyPr/>
        <a:lstStyle/>
        <a:p>
          <a:r>
            <a:rPr lang="en-BZ" sz="3200" b="1" dirty="0">
              <a:solidFill>
                <a:srgbClr val="0070C0"/>
              </a:solidFill>
              <a:latin typeface="#9Slide03 Arima Madurai Black" panose="00000A00000000000000" pitchFamily="2" charset="0"/>
              <a:cs typeface="#9Slide03 Arima Madurai Black" panose="00000A00000000000000" pitchFamily="2" charset="0"/>
            </a:rPr>
            <a:t>LÚC CHIA TAY</a:t>
          </a:r>
        </a:p>
      </dgm:t>
    </dgm:pt>
    <dgm:pt modelId="{0CF5982B-B6D1-4FE0-BBE5-9EA6D1380DE5}" type="parTrans" cxnId="{949FFCC1-FF64-4084-B4A0-0C919B79D18A}">
      <dgm:prSet/>
      <dgm:spPr/>
      <dgm:t>
        <a:bodyPr/>
        <a:lstStyle/>
        <a:p>
          <a:endParaRPr lang="en-BZ"/>
        </a:p>
      </dgm:t>
    </dgm:pt>
    <dgm:pt modelId="{9AB4C8AC-BBBE-4FB6-94CF-8DEA56735D27}" type="sibTrans" cxnId="{949FFCC1-FF64-4084-B4A0-0C919B79D18A}">
      <dgm:prSet/>
      <dgm:spPr/>
      <dgm:t>
        <a:bodyPr/>
        <a:lstStyle/>
        <a:p>
          <a:endParaRPr lang="en-BZ"/>
        </a:p>
      </dgm:t>
    </dgm:pt>
    <dgm:pt modelId="{398056B7-5274-47FE-AAB6-EFA5165EFAB8}">
      <dgm:prSet phldrT="[Văn bản]" custT="1"/>
      <dgm:spPr/>
      <dgm:t>
        <a:bodyPr/>
        <a:lstStyle/>
        <a:p>
          <a:r>
            <a:rPr lang="en-BZ" sz="4400" dirty="0" err="1">
              <a:latin typeface="#9Slide05 Atlantika" pitchFamily="2" charset="0"/>
            </a:rPr>
            <a:t>Chỉ</a:t>
          </a:r>
          <a:r>
            <a:rPr lang="en-BZ" sz="4400" dirty="0">
              <a:latin typeface="#9Slide05 Atlantika" pitchFamily="2" charset="0"/>
            </a:rPr>
            <a:t> </a:t>
          </a:r>
          <a:r>
            <a:rPr lang="en-BZ" sz="4400" dirty="0" err="1">
              <a:latin typeface="#9Slide05 Atlantika" pitchFamily="2" charset="0"/>
            </a:rPr>
            <a:t>đứng</a:t>
          </a:r>
          <a:r>
            <a:rPr lang="en-BZ" sz="4400" dirty="0">
              <a:latin typeface="#9Slide05 Atlantika" pitchFamily="2" charset="0"/>
            </a:rPr>
            <a:t> </a:t>
          </a:r>
          <a:r>
            <a:rPr lang="en-BZ" sz="4400" dirty="0" err="1">
              <a:latin typeface="#9Slide05 Atlantika" pitchFamily="2" charset="0"/>
            </a:rPr>
            <a:t>nhìn</a:t>
          </a:r>
          <a:r>
            <a:rPr lang="en-BZ" sz="4400" dirty="0">
              <a:latin typeface="#9Slide05 Atlantika" pitchFamily="2" charset="0"/>
            </a:rPr>
            <a:t>, </a:t>
          </a:r>
          <a:r>
            <a:rPr lang="en-BZ" sz="4400" dirty="0" err="1">
              <a:latin typeface="#9Slide05 Atlantika" pitchFamily="2" charset="0"/>
            </a:rPr>
            <a:t>đôi</a:t>
          </a:r>
          <a:r>
            <a:rPr lang="en-BZ" sz="4400" dirty="0">
              <a:latin typeface="#9Slide05 Atlantika" pitchFamily="2" charset="0"/>
            </a:rPr>
            <a:t> </a:t>
          </a:r>
          <a:r>
            <a:rPr lang="en-BZ" sz="4400" dirty="0" err="1">
              <a:latin typeface="#9Slide05 Atlantika" pitchFamily="2" charset="0"/>
            </a:rPr>
            <a:t>mắt</a:t>
          </a:r>
          <a:r>
            <a:rPr lang="en-BZ" sz="4400" dirty="0">
              <a:latin typeface="#9Slide05 Atlantika" pitchFamily="2" charset="0"/>
            </a:rPr>
            <a:t> </a:t>
          </a:r>
          <a:r>
            <a:rPr lang="en-BZ" sz="4400" dirty="0" err="1">
              <a:latin typeface="#9Slide05 Atlantika" pitchFamily="2" charset="0"/>
            </a:rPr>
            <a:t>trìu</a:t>
          </a:r>
          <a:r>
            <a:rPr lang="en-BZ" sz="4400" dirty="0">
              <a:latin typeface="#9Slide05 Atlantika" pitchFamily="2" charset="0"/>
            </a:rPr>
            <a:t> </a:t>
          </a:r>
          <a:r>
            <a:rPr lang="en-BZ" sz="4400" dirty="0" err="1">
              <a:latin typeface="#9Slide05 Atlantika" pitchFamily="2" charset="0"/>
            </a:rPr>
            <a:t>mến</a:t>
          </a:r>
          <a:r>
            <a:rPr lang="en-BZ" sz="4400" dirty="0">
              <a:latin typeface="#9Slide05 Atlantika" pitchFamily="2" charset="0"/>
            </a:rPr>
            <a:t> </a:t>
          </a:r>
          <a:r>
            <a:rPr lang="en-BZ" sz="4400" dirty="0" err="1">
              <a:latin typeface="#9Slide05 Atlantika" pitchFamily="2" charset="0"/>
            </a:rPr>
            <a:t>lẫn</a:t>
          </a:r>
          <a:r>
            <a:rPr lang="en-BZ" sz="4400" dirty="0">
              <a:latin typeface="#9Slide05 Atlantika" pitchFamily="2" charset="0"/>
            </a:rPr>
            <a:t> </a:t>
          </a:r>
          <a:r>
            <a:rPr lang="en-BZ" sz="4400" dirty="0" err="1">
              <a:latin typeface="#9Slide05 Atlantika" pitchFamily="2" charset="0"/>
            </a:rPr>
            <a:t>buồn</a:t>
          </a:r>
          <a:r>
            <a:rPr lang="en-BZ" sz="4400" dirty="0">
              <a:latin typeface="#9Slide05 Atlantika" pitchFamily="2" charset="0"/>
            </a:rPr>
            <a:t> </a:t>
          </a:r>
          <a:r>
            <a:rPr lang="en-BZ" sz="4400" dirty="0" err="1">
              <a:latin typeface="#9Slide05 Atlantika" pitchFamily="2" charset="0"/>
            </a:rPr>
            <a:t>rầu</a:t>
          </a:r>
          <a:endParaRPr lang="en-BZ" sz="4400" b="0" dirty="0">
            <a:latin typeface="#9Slide05 Atlantika" pitchFamily="2" charset="0"/>
          </a:endParaRPr>
        </a:p>
      </dgm:t>
    </dgm:pt>
    <dgm:pt modelId="{E39C0C8B-2519-4467-BDA2-F56CBD1C5243}" type="parTrans" cxnId="{1B9A226B-623B-423B-837C-4F30D3F557B6}">
      <dgm:prSet/>
      <dgm:spPr/>
      <dgm:t>
        <a:bodyPr/>
        <a:lstStyle/>
        <a:p>
          <a:endParaRPr lang="en-SG"/>
        </a:p>
      </dgm:t>
    </dgm:pt>
    <dgm:pt modelId="{EC06AD11-1F27-4CCC-8D2A-F099B798A2BF}" type="sibTrans" cxnId="{1B9A226B-623B-423B-837C-4F30D3F557B6}">
      <dgm:prSet/>
      <dgm:spPr/>
      <dgm:t>
        <a:bodyPr/>
        <a:lstStyle/>
        <a:p>
          <a:endParaRPr lang="en-SG"/>
        </a:p>
      </dgm:t>
    </dgm:pt>
    <dgm:pt modelId="{6C045B1F-9F91-4FB8-B223-067A6C224186}" type="pres">
      <dgm:prSet presAssocID="{55723093-94D6-4C88-8A6F-71116EF5A717}" presName="linearFlow" presStyleCnt="0">
        <dgm:presLayoutVars>
          <dgm:resizeHandles val="exact"/>
        </dgm:presLayoutVars>
      </dgm:prSet>
      <dgm:spPr/>
    </dgm:pt>
    <dgm:pt modelId="{35E8AE8D-5101-45C8-B721-31E63586E8AF}" type="pres">
      <dgm:prSet presAssocID="{83286629-8F3B-4134-BAF7-B1E35053578D}" presName="node" presStyleLbl="node1" presStyleIdx="0" presStyleCnt="2" custScaleX="245389" custLinFactNeighborY="-7699">
        <dgm:presLayoutVars>
          <dgm:bulletEnabled val="1"/>
        </dgm:presLayoutVars>
      </dgm:prSet>
      <dgm:spPr/>
    </dgm:pt>
    <dgm:pt modelId="{C07BAB15-CC0A-43A5-8951-7052C45CFB52}" type="pres">
      <dgm:prSet presAssocID="{9AB4C8AC-BBBE-4FB6-94CF-8DEA56735D27}" presName="sibTrans" presStyleLbl="sibTrans2D1" presStyleIdx="0" presStyleCnt="1"/>
      <dgm:spPr/>
    </dgm:pt>
    <dgm:pt modelId="{5ECBDBDA-3706-4977-A007-9DD45D56F8DF}" type="pres">
      <dgm:prSet presAssocID="{9AB4C8AC-BBBE-4FB6-94CF-8DEA56735D27}" presName="connectorText" presStyleLbl="sibTrans2D1" presStyleIdx="0" presStyleCnt="1"/>
      <dgm:spPr/>
    </dgm:pt>
    <dgm:pt modelId="{2729D807-F6D9-4915-9D61-01D5BE4B8568}" type="pres">
      <dgm:prSet presAssocID="{398056B7-5274-47FE-AAB6-EFA5165EFAB8}" presName="node" presStyleLbl="node1" presStyleIdx="1" presStyleCnt="2" custScaleX="246012" custScaleY="102700">
        <dgm:presLayoutVars>
          <dgm:bulletEnabled val="1"/>
        </dgm:presLayoutVars>
      </dgm:prSet>
      <dgm:spPr/>
    </dgm:pt>
  </dgm:ptLst>
  <dgm:cxnLst>
    <dgm:cxn modelId="{F7CCF21A-3D44-428E-8DEE-5473A26B1BAC}" type="presOf" srcId="{55723093-94D6-4C88-8A6F-71116EF5A717}" destId="{6C045B1F-9F91-4FB8-B223-067A6C224186}" srcOrd="0" destOrd="0" presId="urn:microsoft.com/office/officeart/2005/8/layout/process2"/>
    <dgm:cxn modelId="{D914E949-D097-469E-96A4-A1CFE04997EA}" type="presOf" srcId="{9AB4C8AC-BBBE-4FB6-94CF-8DEA56735D27}" destId="{5ECBDBDA-3706-4977-A007-9DD45D56F8DF}" srcOrd="1" destOrd="0" presId="urn:microsoft.com/office/officeart/2005/8/layout/process2"/>
    <dgm:cxn modelId="{1B9A226B-623B-423B-837C-4F30D3F557B6}" srcId="{55723093-94D6-4C88-8A6F-71116EF5A717}" destId="{398056B7-5274-47FE-AAB6-EFA5165EFAB8}" srcOrd="1" destOrd="0" parTransId="{E39C0C8B-2519-4467-BDA2-F56CBD1C5243}" sibTransId="{EC06AD11-1F27-4CCC-8D2A-F099B798A2BF}"/>
    <dgm:cxn modelId="{C2776181-7788-464F-BD2B-7D56861A31A0}" type="presOf" srcId="{83286629-8F3B-4134-BAF7-B1E35053578D}" destId="{35E8AE8D-5101-45C8-B721-31E63586E8AF}" srcOrd="0" destOrd="0" presId="urn:microsoft.com/office/officeart/2005/8/layout/process2"/>
    <dgm:cxn modelId="{949FFCC1-FF64-4084-B4A0-0C919B79D18A}" srcId="{55723093-94D6-4C88-8A6F-71116EF5A717}" destId="{83286629-8F3B-4134-BAF7-B1E35053578D}" srcOrd="0" destOrd="0" parTransId="{0CF5982B-B6D1-4FE0-BBE5-9EA6D1380DE5}" sibTransId="{9AB4C8AC-BBBE-4FB6-94CF-8DEA56735D27}"/>
    <dgm:cxn modelId="{C6DD5AC4-9EFF-4D6F-A163-66B13B006414}" type="presOf" srcId="{9AB4C8AC-BBBE-4FB6-94CF-8DEA56735D27}" destId="{C07BAB15-CC0A-43A5-8951-7052C45CFB52}" srcOrd="0" destOrd="0" presId="urn:microsoft.com/office/officeart/2005/8/layout/process2"/>
    <dgm:cxn modelId="{D839C7CA-AA3F-4CF1-8336-E768D8578293}" type="presOf" srcId="{398056B7-5274-47FE-AAB6-EFA5165EFAB8}" destId="{2729D807-F6D9-4915-9D61-01D5BE4B8568}" srcOrd="0" destOrd="0" presId="urn:microsoft.com/office/officeart/2005/8/layout/process2"/>
    <dgm:cxn modelId="{21AB0837-859C-4AA4-95B7-575DA9349DF4}" type="presParOf" srcId="{6C045B1F-9F91-4FB8-B223-067A6C224186}" destId="{35E8AE8D-5101-45C8-B721-31E63586E8AF}" srcOrd="0" destOrd="0" presId="urn:microsoft.com/office/officeart/2005/8/layout/process2"/>
    <dgm:cxn modelId="{7CDAFD56-B54B-450B-A51E-17A4DC10F9AB}" type="presParOf" srcId="{6C045B1F-9F91-4FB8-B223-067A6C224186}" destId="{C07BAB15-CC0A-43A5-8951-7052C45CFB52}" srcOrd="1" destOrd="0" presId="urn:microsoft.com/office/officeart/2005/8/layout/process2"/>
    <dgm:cxn modelId="{078ACCE9-7746-48A7-90CE-582E47C48730}" type="presParOf" srcId="{C07BAB15-CC0A-43A5-8951-7052C45CFB52}" destId="{5ECBDBDA-3706-4977-A007-9DD45D56F8DF}" srcOrd="0" destOrd="0" presId="urn:microsoft.com/office/officeart/2005/8/layout/process2"/>
    <dgm:cxn modelId="{BB15FBA5-78B2-4BE6-832B-B74C14C700A9}" type="presParOf" srcId="{6C045B1F-9F91-4FB8-B223-067A6C224186}" destId="{2729D807-F6D9-4915-9D61-01D5BE4B8568}"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23093-94D6-4C88-8A6F-71116EF5A717}" type="doc">
      <dgm:prSet loTypeId="urn:microsoft.com/office/officeart/2005/8/layout/process2" loCatId="process" qsTypeId="urn:microsoft.com/office/officeart/2005/8/quickstyle/simple1" qsCatId="simple" csTypeId="urn:microsoft.com/office/officeart/2005/8/colors/accent0_1" csCatId="mainScheme" phldr="1"/>
      <dgm:spPr/>
    </dgm:pt>
    <dgm:pt modelId="{83286629-8F3B-4134-BAF7-B1E35053578D}">
      <dgm:prSet phldrT="[Văn bản]" custT="1"/>
      <dgm:spPr/>
      <dgm:t>
        <a:bodyPr/>
        <a:lstStyle/>
        <a:p>
          <a:r>
            <a:rPr lang="en-BZ" sz="3200" b="1" dirty="0">
              <a:solidFill>
                <a:srgbClr val="0070C0"/>
              </a:solidFill>
              <a:latin typeface="#9Slide03 Arima Madurai Black" panose="00000A00000000000000" pitchFamily="2" charset="0"/>
              <a:cs typeface="#9Slide03 Arima Madurai Black" panose="00000A00000000000000" pitchFamily="2" charset="0"/>
            </a:rPr>
            <a:t>KHI CON GÁI GỌI “BA”</a:t>
          </a:r>
        </a:p>
      </dgm:t>
    </dgm:pt>
    <dgm:pt modelId="{0CF5982B-B6D1-4FE0-BBE5-9EA6D1380DE5}" type="parTrans" cxnId="{949FFCC1-FF64-4084-B4A0-0C919B79D18A}">
      <dgm:prSet/>
      <dgm:spPr/>
      <dgm:t>
        <a:bodyPr/>
        <a:lstStyle/>
        <a:p>
          <a:endParaRPr lang="en-BZ"/>
        </a:p>
      </dgm:t>
    </dgm:pt>
    <dgm:pt modelId="{9AB4C8AC-BBBE-4FB6-94CF-8DEA56735D27}" type="sibTrans" cxnId="{949FFCC1-FF64-4084-B4A0-0C919B79D18A}">
      <dgm:prSet/>
      <dgm:spPr/>
      <dgm:t>
        <a:bodyPr/>
        <a:lstStyle/>
        <a:p>
          <a:endParaRPr lang="en-BZ"/>
        </a:p>
      </dgm:t>
    </dgm:pt>
    <dgm:pt modelId="{398056B7-5274-47FE-AAB6-EFA5165EFAB8}">
      <dgm:prSet phldrT="[Văn bản]" custT="1"/>
      <dgm:spPr/>
      <dgm:t>
        <a:bodyPr/>
        <a:lstStyle/>
        <a:p>
          <a:r>
            <a:rPr lang="en-BZ" sz="4400" b="0" dirty="0" err="1">
              <a:latin typeface="#9Slide05 Atlantika" pitchFamily="2" charset="0"/>
            </a:rPr>
            <a:t>Ôm</a:t>
          </a:r>
          <a:r>
            <a:rPr lang="en-BZ" sz="4400" b="0" dirty="0">
              <a:latin typeface="#9Slide05 Atlantika" pitchFamily="2" charset="0"/>
            </a:rPr>
            <a:t> con, </a:t>
          </a:r>
          <a:r>
            <a:rPr lang="en-BZ" sz="4400" b="0" dirty="0" err="1">
              <a:latin typeface="#9Slide05 Atlantika" pitchFamily="2" charset="0"/>
            </a:rPr>
            <a:t>rút</a:t>
          </a:r>
          <a:r>
            <a:rPr lang="en-BZ" sz="4400" b="0" dirty="0">
              <a:latin typeface="#9Slide05 Atlantika" pitchFamily="2" charset="0"/>
            </a:rPr>
            <a:t> </a:t>
          </a:r>
          <a:r>
            <a:rPr lang="en-BZ" sz="4400" b="0" dirty="0" err="1">
              <a:latin typeface="#9Slide05 Atlantika" pitchFamily="2" charset="0"/>
            </a:rPr>
            <a:t>khăn</a:t>
          </a:r>
          <a:r>
            <a:rPr lang="en-BZ" sz="4400" b="0" dirty="0">
              <a:latin typeface="#9Slide05 Atlantika" pitchFamily="2" charset="0"/>
            </a:rPr>
            <a:t> </a:t>
          </a:r>
          <a:r>
            <a:rPr lang="en-BZ" sz="4400" b="0" dirty="0" err="1">
              <a:latin typeface="#9Slide05 Atlantika" pitchFamily="2" charset="0"/>
            </a:rPr>
            <a:t>lau</a:t>
          </a:r>
          <a:r>
            <a:rPr lang="en-BZ" sz="4400" b="0" dirty="0">
              <a:latin typeface="#9Slide05 Atlantika" pitchFamily="2" charset="0"/>
            </a:rPr>
            <a:t> </a:t>
          </a:r>
          <a:r>
            <a:rPr lang="en-BZ" sz="4400" b="0" dirty="0" err="1">
              <a:latin typeface="#9Slide05 Atlantika" pitchFamily="2" charset="0"/>
            </a:rPr>
            <a:t>nước</a:t>
          </a:r>
          <a:r>
            <a:rPr lang="en-BZ" sz="4400" b="0" dirty="0">
              <a:latin typeface="#9Slide05 Atlantika" pitchFamily="2" charset="0"/>
            </a:rPr>
            <a:t> </a:t>
          </a:r>
          <a:r>
            <a:rPr lang="en-BZ" sz="4400" b="0" dirty="0" err="1">
              <a:latin typeface="#9Slide05 Atlantika" pitchFamily="2" charset="0"/>
            </a:rPr>
            <a:t>mắt</a:t>
          </a:r>
          <a:r>
            <a:rPr lang="en-BZ" sz="4400" b="0" dirty="0">
              <a:latin typeface="#9Slide05 Atlantika" pitchFamily="2" charset="0"/>
            </a:rPr>
            <a:t>, </a:t>
          </a:r>
          <a:r>
            <a:rPr lang="en-BZ" sz="4400" b="0" dirty="0" err="1">
              <a:latin typeface="#9Slide05 Atlantika" pitchFamily="2" charset="0"/>
            </a:rPr>
            <a:t>hôn</a:t>
          </a:r>
          <a:r>
            <a:rPr lang="en-BZ" sz="4400" b="0" dirty="0">
              <a:latin typeface="#9Slide05 Atlantika" pitchFamily="2" charset="0"/>
            </a:rPr>
            <a:t> </a:t>
          </a:r>
          <a:r>
            <a:rPr lang="en-BZ" sz="4400" b="0" dirty="0" err="1">
              <a:latin typeface="#9Slide05 Atlantika" pitchFamily="2" charset="0"/>
            </a:rPr>
            <a:t>lên</a:t>
          </a:r>
          <a:r>
            <a:rPr lang="en-BZ" sz="4400" b="0" dirty="0">
              <a:latin typeface="#9Slide05 Atlantika" pitchFamily="2" charset="0"/>
            </a:rPr>
            <a:t> </a:t>
          </a:r>
          <a:r>
            <a:rPr lang="en-BZ" sz="4400" b="0" dirty="0" err="1">
              <a:latin typeface="#9Slide05 Atlantika" pitchFamily="2" charset="0"/>
            </a:rPr>
            <a:t>mái</a:t>
          </a:r>
          <a:r>
            <a:rPr lang="en-BZ" sz="4400" b="0" dirty="0">
              <a:latin typeface="#9Slide05 Atlantika" pitchFamily="2" charset="0"/>
            </a:rPr>
            <a:t> </a:t>
          </a:r>
          <a:r>
            <a:rPr lang="en-BZ" sz="4400" b="0" dirty="0" err="1">
              <a:latin typeface="#9Slide05 Atlantika" pitchFamily="2" charset="0"/>
            </a:rPr>
            <a:t>tóc</a:t>
          </a:r>
          <a:r>
            <a:rPr lang="en-BZ" sz="4400" b="0" dirty="0">
              <a:latin typeface="#9Slide05 Atlantika" pitchFamily="2" charset="0"/>
            </a:rPr>
            <a:t>, an </a:t>
          </a:r>
          <a:r>
            <a:rPr lang="en-BZ" sz="4400" b="0" dirty="0" err="1">
              <a:latin typeface="#9Slide05 Atlantika" pitchFamily="2" charset="0"/>
            </a:rPr>
            <a:t>ủi</a:t>
          </a:r>
          <a:r>
            <a:rPr lang="en-BZ" sz="4400" b="0" dirty="0">
              <a:latin typeface="#9Slide05 Atlantika" pitchFamily="2" charset="0"/>
            </a:rPr>
            <a:t> con</a:t>
          </a:r>
        </a:p>
      </dgm:t>
    </dgm:pt>
    <dgm:pt modelId="{E39C0C8B-2519-4467-BDA2-F56CBD1C5243}" type="parTrans" cxnId="{1B9A226B-623B-423B-837C-4F30D3F557B6}">
      <dgm:prSet/>
      <dgm:spPr/>
      <dgm:t>
        <a:bodyPr/>
        <a:lstStyle/>
        <a:p>
          <a:endParaRPr lang="en-SG"/>
        </a:p>
      </dgm:t>
    </dgm:pt>
    <dgm:pt modelId="{EC06AD11-1F27-4CCC-8D2A-F099B798A2BF}" type="sibTrans" cxnId="{1B9A226B-623B-423B-837C-4F30D3F557B6}">
      <dgm:prSet/>
      <dgm:spPr/>
      <dgm:t>
        <a:bodyPr/>
        <a:lstStyle/>
        <a:p>
          <a:endParaRPr lang="en-SG"/>
        </a:p>
      </dgm:t>
    </dgm:pt>
    <dgm:pt modelId="{6C045B1F-9F91-4FB8-B223-067A6C224186}" type="pres">
      <dgm:prSet presAssocID="{55723093-94D6-4C88-8A6F-71116EF5A717}" presName="linearFlow" presStyleCnt="0">
        <dgm:presLayoutVars>
          <dgm:resizeHandles val="exact"/>
        </dgm:presLayoutVars>
      </dgm:prSet>
      <dgm:spPr/>
    </dgm:pt>
    <dgm:pt modelId="{35E8AE8D-5101-45C8-B721-31E63586E8AF}" type="pres">
      <dgm:prSet presAssocID="{83286629-8F3B-4134-BAF7-B1E35053578D}" presName="node" presStyleLbl="node1" presStyleIdx="0" presStyleCnt="2" custScaleX="245389" custLinFactNeighborY="-7699">
        <dgm:presLayoutVars>
          <dgm:bulletEnabled val="1"/>
        </dgm:presLayoutVars>
      </dgm:prSet>
      <dgm:spPr/>
    </dgm:pt>
    <dgm:pt modelId="{C07BAB15-CC0A-43A5-8951-7052C45CFB52}" type="pres">
      <dgm:prSet presAssocID="{9AB4C8AC-BBBE-4FB6-94CF-8DEA56735D27}" presName="sibTrans" presStyleLbl="sibTrans2D1" presStyleIdx="0" presStyleCnt="1"/>
      <dgm:spPr/>
    </dgm:pt>
    <dgm:pt modelId="{5ECBDBDA-3706-4977-A007-9DD45D56F8DF}" type="pres">
      <dgm:prSet presAssocID="{9AB4C8AC-BBBE-4FB6-94CF-8DEA56735D27}" presName="connectorText" presStyleLbl="sibTrans2D1" presStyleIdx="0" presStyleCnt="1"/>
      <dgm:spPr/>
    </dgm:pt>
    <dgm:pt modelId="{2729D807-F6D9-4915-9D61-01D5BE4B8568}" type="pres">
      <dgm:prSet presAssocID="{398056B7-5274-47FE-AAB6-EFA5165EFAB8}" presName="node" presStyleLbl="node1" presStyleIdx="1" presStyleCnt="2" custScaleX="246012" custScaleY="162266">
        <dgm:presLayoutVars>
          <dgm:bulletEnabled val="1"/>
        </dgm:presLayoutVars>
      </dgm:prSet>
      <dgm:spPr/>
    </dgm:pt>
  </dgm:ptLst>
  <dgm:cxnLst>
    <dgm:cxn modelId="{F7CCF21A-3D44-428E-8DEE-5473A26B1BAC}" type="presOf" srcId="{55723093-94D6-4C88-8A6F-71116EF5A717}" destId="{6C045B1F-9F91-4FB8-B223-067A6C224186}" srcOrd="0" destOrd="0" presId="urn:microsoft.com/office/officeart/2005/8/layout/process2"/>
    <dgm:cxn modelId="{D914E949-D097-469E-96A4-A1CFE04997EA}" type="presOf" srcId="{9AB4C8AC-BBBE-4FB6-94CF-8DEA56735D27}" destId="{5ECBDBDA-3706-4977-A007-9DD45D56F8DF}" srcOrd="1" destOrd="0" presId="urn:microsoft.com/office/officeart/2005/8/layout/process2"/>
    <dgm:cxn modelId="{1B9A226B-623B-423B-837C-4F30D3F557B6}" srcId="{55723093-94D6-4C88-8A6F-71116EF5A717}" destId="{398056B7-5274-47FE-AAB6-EFA5165EFAB8}" srcOrd="1" destOrd="0" parTransId="{E39C0C8B-2519-4467-BDA2-F56CBD1C5243}" sibTransId="{EC06AD11-1F27-4CCC-8D2A-F099B798A2BF}"/>
    <dgm:cxn modelId="{C2776181-7788-464F-BD2B-7D56861A31A0}" type="presOf" srcId="{83286629-8F3B-4134-BAF7-B1E35053578D}" destId="{35E8AE8D-5101-45C8-B721-31E63586E8AF}" srcOrd="0" destOrd="0" presId="urn:microsoft.com/office/officeart/2005/8/layout/process2"/>
    <dgm:cxn modelId="{949FFCC1-FF64-4084-B4A0-0C919B79D18A}" srcId="{55723093-94D6-4C88-8A6F-71116EF5A717}" destId="{83286629-8F3B-4134-BAF7-B1E35053578D}" srcOrd="0" destOrd="0" parTransId="{0CF5982B-B6D1-4FE0-BBE5-9EA6D1380DE5}" sibTransId="{9AB4C8AC-BBBE-4FB6-94CF-8DEA56735D27}"/>
    <dgm:cxn modelId="{C6DD5AC4-9EFF-4D6F-A163-66B13B006414}" type="presOf" srcId="{9AB4C8AC-BBBE-4FB6-94CF-8DEA56735D27}" destId="{C07BAB15-CC0A-43A5-8951-7052C45CFB52}" srcOrd="0" destOrd="0" presId="urn:microsoft.com/office/officeart/2005/8/layout/process2"/>
    <dgm:cxn modelId="{D839C7CA-AA3F-4CF1-8336-E768D8578293}" type="presOf" srcId="{398056B7-5274-47FE-AAB6-EFA5165EFAB8}" destId="{2729D807-F6D9-4915-9D61-01D5BE4B8568}" srcOrd="0" destOrd="0" presId="urn:microsoft.com/office/officeart/2005/8/layout/process2"/>
    <dgm:cxn modelId="{21AB0837-859C-4AA4-95B7-575DA9349DF4}" type="presParOf" srcId="{6C045B1F-9F91-4FB8-B223-067A6C224186}" destId="{35E8AE8D-5101-45C8-B721-31E63586E8AF}" srcOrd="0" destOrd="0" presId="urn:microsoft.com/office/officeart/2005/8/layout/process2"/>
    <dgm:cxn modelId="{7CDAFD56-B54B-450B-A51E-17A4DC10F9AB}" type="presParOf" srcId="{6C045B1F-9F91-4FB8-B223-067A6C224186}" destId="{C07BAB15-CC0A-43A5-8951-7052C45CFB52}" srcOrd="1" destOrd="0" presId="urn:microsoft.com/office/officeart/2005/8/layout/process2"/>
    <dgm:cxn modelId="{078ACCE9-7746-48A7-90CE-582E47C48730}" type="presParOf" srcId="{C07BAB15-CC0A-43A5-8951-7052C45CFB52}" destId="{5ECBDBDA-3706-4977-A007-9DD45D56F8DF}" srcOrd="0" destOrd="0" presId="urn:microsoft.com/office/officeart/2005/8/layout/process2"/>
    <dgm:cxn modelId="{BB15FBA5-78B2-4BE6-832B-B74C14C700A9}" type="presParOf" srcId="{6C045B1F-9F91-4FB8-B223-067A6C224186}" destId="{2729D807-F6D9-4915-9D61-01D5BE4B8568}" srcOrd="2" destOrd="0" presId="urn:microsoft.com/office/officeart/2005/8/layout/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196456-79EE-4492-A2BD-D6396EB4D27D}" type="doc">
      <dgm:prSet loTypeId="urn:microsoft.com/office/officeart/2005/8/layout/hierarchy1" loCatId="hierarchy" qsTypeId="urn:microsoft.com/office/officeart/2005/8/quickstyle/simple2" qsCatId="simple" csTypeId="urn:microsoft.com/office/officeart/2005/8/colors/colorful1" csCatId="colorful" phldr="1"/>
      <dgm:spPr/>
      <dgm:t>
        <a:bodyPr/>
        <a:lstStyle/>
        <a:p>
          <a:endParaRPr lang="en-BZ"/>
        </a:p>
      </dgm:t>
    </dgm:pt>
    <dgm:pt modelId="{AF8A32C8-D875-4528-9B41-0EF7B4F15585}">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Hối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hận</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vì</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đánh</a:t>
          </a:r>
          <a:r>
            <a:rPr lang="en-BZ" sz="2800" b="1" dirty="0">
              <a:latin typeface="#9Slide03 Arima Madurai" panose="00000500000000000000" pitchFamily="2" charset="0"/>
              <a:cs typeface="#9Slide03 Arima Madurai" panose="00000500000000000000" pitchFamily="2" charset="0"/>
            </a:rPr>
            <a:t> con</a:t>
          </a:r>
        </a:p>
      </dgm:t>
    </dgm:pt>
    <dgm:pt modelId="{51066DAF-519D-484D-8E7E-2C9E07C143B0}" type="parTrans" cxnId="{14A62C08-B70C-402F-93CC-884C2BB3F7C2}">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365CC53F-3DA0-40AA-99CF-229FF8D62513}" type="sibTrans" cxnId="{14A62C08-B70C-402F-93CC-884C2BB3F7C2}">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934DE743-F6DB-48E8-B7C0-49FA9288A1BC}">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Tỉ</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mỉ</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cố</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công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làm</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như</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người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thợ</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bạc</a:t>
          </a:r>
          <a:endParaRPr lang="en-BZ" sz="2800" b="1" dirty="0">
            <a:latin typeface="#9Slide03 Arima Madurai" panose="00000500000000000000" pitchFamily="2" charset="0"/>
            <a:cs typeface="#9Slide03 Arima Madurai" panose="00000500000000000000" pitchFamily="2" charset="0"/>
          </a:endParaRPr>
        </a:p>
      </dgm:t>
    </dgm:pt>
    <dgm:pt modelId="{528743A9-F304-4DC6-BD24-72B72BBEDC52}" type="parTrans" cxnId="{76E1A316-107D-41C2-B8E2-48C8297087F1}">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24F10984-D0AA-417E-B1A5-CF348CE827AF}" type="sibTrans" cxnId="{76E1A316-107D-41C2-B8E2-48C8297087F1}">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1E56A03D-9F2F-4638-8253-193A9A4BF8F2}">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Ngắm</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nghía</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mài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lên</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tóc</a:t>
          </a:r>
          <a:endParaRPr lang="en-BZ" sz="2800" b="1" dirty="0">
            <a:latin typeface="#9Slide03 Arima Madurai" panose="00000500000000000000" pitchFamily="2" charset="0"/>
            <a:cs typeface="#9Slide03 Arima Madurai" panose="00000500000000000000" pitchFamily="2" charset="0"/>
          </a:endParaRPr>
        </a:p>
      </dgm:t>
    </dgm:pt>
    <dgm:pt modelId="{EC91064D-E651-4194-B870-8E3E7B432AF2}" type="parTrans" cxnId="{1BCAC872-D90A-4778-9E31-FD55578A9EEF}">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611E6B4B-43D2-43CF-8531-564DE0323061}" type="sibTrans" cxnId="{1BCAC872-D90A-4778-9E31-FD55578A9EEF}">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C254462E-93F5-44B4-B62C-AA8B61A758ED}">
      <dgm:prSet phldrT="[Văn bản]" custT="1"/>
      <dgm:spPr/>
      <dgm:t>
        <a:bodyPr/>
        <a:lstStyle/>
        <a:p>
          <a:r>
            <a:rPr lang="en-US" sz="2800" b="1" dirty="0" err="1">
              <a:latin typeface="#9Slide03 Arima Madurai" panose="00000500000000000000" pitchFamily="2" charset="0"/>
              <a:cs typeface="#9Slide03 Arima Madurai" panose="00000500000000000000" pitchFamily="2" charset="0"/>
            </a:rPr>
            <a:t>Cố</a:t>
          </a:r>
          <a:r>
            <a:rPr lang="en-US" sz="2800" b="1" dirty="0">
              <a:latin typeface="#9Slide03 Arima Madurai" panose="00000500000000000000" pitchFamily="2" charset="0"/>
              <a:cs typeface="#9Slide03 Arima Madurai" panose="00000500000000000000" pitchFamily="2" charset="0"/>
            </a:rPr>
            <a:t> </a:t>
          </a:r>
          <a:r>
            <a:rPr lang="en-US" sz="2800" b="1" dirty="0" err="1">
              <a:latin typeface="#9Slide03 Arima Madurai" panose="00000500000000000000" pitchFamily="2" charset="0"/>
              <a:cs typeface="#9Slide03 Arima Madurai" panose="00000500000000000000" pitchFamily="2" charset="0"/>
            </a:rPr>
            <a:t>sức</a:t>
          </a:r>
          <a:r>
            <a:rPr lang="en-US" sz="2800" b="1" dirty="0">
              <a:latin typeface="#9Slide03 Arima Madurai" panose="00000500000000000000" pitchFamily="2" charset="0"/>
              <a:cs typeface="#9Slide03 Arima Madurai" panose="00000500000000000000" pitchFamily="2" charset="0"/>
            </a:rPr>
            <a:t> </a:t>
          </a:r>
          <a:r>
            <a:rPr lang="en-US" sz="2800" b="1" dirty="0" err="1">
              <a:latin typeface="#9Slide03 Arima Madurai" panose="00000500000000000000" pitchFamily="2" charset="0"/>
              <a:cs typeface="#9Slide03 Arima Madurai" panose="00000500000000000000" pitchFamily="2" charset="0"/>
            </a:rPr>
            <a:t>trao</a:t>
          </a:r>
          <a:r>
            <a:rPr lang="en-US" sz="2800" b="1" dirty="0">
              <a:latin typeface="#9Slide03 Arima Madurai" panose="00000500000000000000" pitchFamily="2" charset="0"/>
              <a:cs typeface="#9Slide03 Arima Madurai" panose="00000500000000000000" pitchFamily="2" charset="0"/>
            </a:rPr>
            <a:t> </a:t>
          </a:r>
          <a:r>
            <a:rPr lang="en-US" sz="2800" b="1" dirty="0" err="1">
              <a:latin typeface="#9Slide03 Arima Madurai" panose="00000500000000000000" pitchFamily="2" charset="0"/>
              <a:cs typeface="#9Slide03 Arima Madurai" panose="00000500000000000000" pitchFamily="2" charset="0"/>
            </a:rPr>
            <a:t>lược</a:t>
          </a:r>
          <a:r>
            <a:rPr lang="en-US" sz="2800" b="1" dirty="0">
              <a:latin typeface="#9Slide03 Arima Madurai" panose="00000500000000000000" pitchFamily="2" charset="0"/>
              <a:cs typeface="#9Slide03 Arima Madurai" panose="00000500000000000000" pitchFamily="2" charset="0"/>
            </a:rPr>
            <a:t> </a:t>
          </a:r>
          <a:r>
            <a:rPr lang="en-US" sz="2800" b="1" dirty="0" err="1">
              <a:latin typeface="#9Slide03 Arima Madurai" panose="00000500000000000000" pitchFamily="2" charset="0"/>
              <a:cs typeface="#9Slide03 Arima Madurai" panose="00000500000000000000" pitchFamily="2" charset="0"/>
            </a:rPr>
            <a:t>cho</a:t>
          </a:r>
          <a:r>
            <a:rPr lang="en-US" sz="2800" b="1" dirty="0">
              <a:latin typeface="#9Slide03 Arima Madurai" panose="00000500000000000000" pitchFamily="2" charset="0"/>
              <a:cs typeface="#9Slide03 Arima Madurai" panose="00000500000000000000" pitchFamily="2" charset="0"/>
            </a:rPr>
            <a:t> </a:t>
          </a:r>
          <a:r>
            <a:rPr lang="en-US" sz="2800" b="1" dirty="0" err="1">
              <a:latin typeface="#9Slide03 Arima Madurai" panose="00000500000000000000" pitchFamily="2" charset="0"/>
              <a:cs typeface="#9Slide03 Arima Madurai" panose="00000500000000000000" pitchFamily="2" charset="0"/>
            </a:rPr>
            <a:t>bác</a:t>
          </a:r>
          <a:r>
            <a:rPr lang="en-US" sz="2800" b="1" dirty="0">
              <a:latin typeface="#9Slide03 Arima Madurai" panose="00000500000000000000" pitchFamily="2" charset="0"/>
              <a:cs typeface="#9Slide03 Arima Madurai" panose="00000500000000000000" pitchFamily="2" charset="0"/>
            </a:rPr>
            <a:t> Ba</a:t>
          </a:r>
          <a:endParaRPr lang="en-BZ" sz="2800" b="1" dirty="0">
            <a:latin typeface="#9Slide03 Arima Madurai" panose="00000500000000000000" pitchFamily="2" charset="0"/>
            <a:cs typeface="#9Slide03 Arima Madurai" panose="00000500000000000000" pitchFamily="2" charset="0"/>
          </a:endParaRPr>
        </a:p>
      </dgm:t>
    </dgm:pt>
    <dgm:pt modelId="{3CC45D88-28EA-4EE1-BAFA-A4921ED00341}" type="parTrans" cxnId="{BF6AC5DE-C05F-47A2-A4B2-76AAA8B07546}">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D8BAC83B-DA22-4789-8467-913BCBBCCD88}" type="sibTrans" cxnId="{BF6AC5DE-C05F-47A2-A4B2-76AAA8B07546}">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95C8AA27-4379-48E5-AAFB-869A7458725E}">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Vui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mừng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khi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tìm</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được</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ngà</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làm</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lược</a:t>
          </a:r>
          <a:endParaRPr lang="en-BZ" sz="2800" b="1" dirty="0">
            <a:latin typeface="#9Slide03 Arima Madurai" panose="00000500000000000000" pitchFamily="2" charset="0"/>
            <a:cs typeface="#9Slide03 Arima Madurai" panose="00000500000000000000" pitchFamily="2" charset="0"/>
          </a:endParaRPr>
        </a:p>
      </dgm:t>
    </dgm:pt>
    <dgm:pt modelId="{7A5909E4-E8E4-451A-88AB-53652FF44728}" type="parTrans" cxnId="{29DA6319-C101-44FF-97B5-EDB074EE29C9}">
      <dgm:prSet/>
      <dgm:spPr/>
      <dgm:t>
        <a:bodyPr/>
        <a:lstStyle/>
        <a:p>
          <a:endParaRPr lang="en-SG" sz="2800">
            <a:latin typeface="#9Slide03 Arima Madurai" panose="00000500000000000000" pitchFamily="2" charset="0"/>
            <a:cs typeface="#9Slide03 Arima Madurai" panose="00000500000000000000" pitchFamily="2" charset="0"/>
          </a:endParaRPr>
        </a:p>
      </dgm:t>
    </dgm:pt>
    <dgm:pt modelId="{068408C7-57CB-45F4-AEF6-1018051C5B70}" type="sibTrans" cxnId="{29DA6319-C101-44FF-97B5-EDB074EE29C9}">
      <dgm:prSet/>
      <dgm:spPr/>
      <dgm:t>
        <a:bodyPr/>
        <a:lstStyle/>
        <a:p>
          <a:endParaRPr lang="en-SG" sz="2800">
            <a:latin typeface="#9Slide03 Arima Madurai" panose="00000500000000000000" pitchFamily="2" charset="0"/>
            <a:cs typeface="#9Slide03 Arima Madurai" panose="00000500000000000000" pitchFamily="2" charset="0"/>
          </a:endParaRPr>
        </a:p>
      </dgm:t>
    </dgm:pt>
    <dgm:pt modelId="{563349DB-B063-4E2E-B385-EDF43AA6588F}" type="pres">
      <dgm:prSet presAssocID="{CD196456-79EE-4492-A2BD-D6396EB4D27D}" presName="hierChild1" presStyleCnt="0">
        <dgm:presLayoutVars>
          <dgm:chPref val="1"/>
          <dgm:dir/>
          <dgm:animOne val="branch"/>
          <dgm:animLvl val="lvl"/>
          <dgm:resizeHandles/>
        </dgm:presLayoutVars>
      </dgm:prSet>
      <dgm:spPr/>
    </dgm:pt>
    <dgm:pt modelId="{5EFB9C03-48A4-4779-8BD4-622BC936E865}" type="pres">
      <dgm:prSet presAssocID="{AF8A32C8-D875-4528-9B41-0EF7B4F15585}" presName="hierRoot1" presStyleCnt="0"/>
      <dgm:spPr/>
    </dgm:pt>
    <dgm:pt modelId="{053B76C9-9ABE-4A3D-B9AE-4AE8E59CAE89}" type="pres">
      <dgm:prSet presAssocID="{AF8A32C8-D875-4528-9B41-0EF7B4F15585}" presName="composite" presStyleCnt="0"/>
      <dgm:spPr/>
    </dgm:pt>
    <dgm:pt modelId="{F1F60D65-3030-4D57-8A1E-625C95D7C1F7}" type="pres">
      <dgm:prSet presAssocID="{AF8A32C8-D875-4528-9B41-0EF7B4F15585}" presName="background" presStyleLbl="node0" presStyleIdx="0" presStyleCnt="5"/>
      <dgm:spPr/>
    </dgm:pt>
    <dgm:pt modelId="{01F33D0E-3E81-42E2-B4E7-B7C49A707021}" type="pres">
      <dgm:prSet presAssocID="{AF8A32C8-D875-4528-9B41-0EF7B4F15585}" presName="text" presStyleLbl="fgAcc0" presStyleIdx="0" presStyleCnt="5" custScaleY="169026">
        <dgm:presLayoutVars>
          <dgm:chPref val="3"/>
        </dgm:presLayoutVars>
      </dgm:prSet>
      <dgm:spPr/>
    </dgm:pt>
    <dgm:pt modelId="{09F97E99-4F2A-4282-A7F9-98864785E9ED}" type="pres">
      <dgm:prSet presAssocID="{AF8A32C8-D875-4528-9B41-0EF7B4F15585}" presName="hierChild2" presStyleCnt="0"/>
      <dgm:spPr/>
    </dgm:pt>
    <dgm:pt modelId="{602A2FDE-52B4-4CE0-B634-C813706DFDB8}" type="pres">
      <dgm:prSet presAssocID="{95C8AA27-4379-48E5-AAFB-869A7458725E}" presName="hierRoot1" presStyleCnt="0"/>
      <dgm:spPr/>
    </dgm:pt>
    <dgm:pt modelId="{955C62E6-98A5-490F-87AD-7F37504AE01B}" type="pres">
      <dgm:prSet presAssocID="{95C8AA27-4379-48E5-AAFB-869A7458725E}" presName="composite" presStyleCnt="0"/>
      <dgm:spPr/>
    </dgm:pt>
    <dgm:pt modelId="{6C373C7A-799B-493D-99EA-E287222432A4}" type="pres">
      <dgm:prSet presAssocID="{95C8AA27-4379-48E5-AAFB-869A7458725E}" presName="background" presStyleLbl="node0" presStyleIdx="1" presStyleCnt="5"/>
      <dgm:spPr/>
    </dgm:pt>
    <dgm:pt modelId="{D829CA6E-57AA-44AD-8AED-506719D6DA0A}" type="pres">
      <dgm:prSet presAssocID="{95C8AA27-4379-48E5-AAFB-869A7458725E}" presName="text" presStyleLbl="fgAcc0" presStyleIdx="1" presStyleCnt="5" custScaleY="169026">
        <dgm:presLayoutVars>
          <dgm:chPref val="3"/>
        </dgm:presLayoutVars>
      </dgm:prSet>
      <dgm:spPr/>
    </dgm:pt>
    <dgm:pt modelId="{01FB9496-AD98-43CD-B1EB-1776CDA6E7B0}" type="pres">
      <dgm:prSet presAssocID="{95C8AA27-4379-48E5-AAFB-869A7458725E}" presName="hierChild2" presStyleCnt="0"/>
      <dgm:spPr/>
    </dgm:pt>
    <dgm:pt modelId="{89305ED5-C6DB-49C6-8477-69E4A3C7FB38}" type="pres">
      <dgm:prSet presAssocID="{934DE743-F6DB-48E8-B7C0-49FA9288A1BC}" presName="hierRoot1" presStyleCnt="0"/>
      <dgm:spPr/>
    </dgm:pt>
    <dgm:pt modelId="{CE6E82E3-AF5C-4E7F-8E69-0C4F214335A7}" type="pres">
      <dgm:prSet presAssocID="{934DE743-F6DB-48E8-B7C0-49FA9288A1BC}" presName="composite" presStyleCnt="0"/>
      <dgm:spPr/>
    </dgm:pt>
    <dgm:pt modelId="{D2CAFE2E-523F-4665-B1B2-CBFFD73C5B88}" type="pres">
      <dgm:prSet presAssocID="{934DE743-F6DB-48E8-B7C0-49FA9288A1BC}" presName="background" presStyleLbl="node0" presStyleIdx="2" presStyleCnt="5"/>
      <dgm:spPr/>
    </dgm:pt>
    <dgm:pt modelId="{885E1358-EC5F-4FCF-9F6A-0A823BAD943E}" type="pres">
      <dgm:prSet presAssocID="{934DE743-F6DB-48E8-B7C0-49FA9288A1BC}" presName="text" presStyleLbl="fgAcc0" presStyleIdx="2" presStyleCnt="5" custScaleY="169026">
        <dgm:presLayoutVars>
          <dgm:chPref val="3"/>
        </dgm:presLayoutVars>
      </dgm:prSet>
      <dgm:spPr/>
    </dgm:pt>
    <dgm:pt modelId="{0BA943C5-2E79-421A-8FE4-D0DBDDF373A6}" type="pres">
      <dgm:prSet presAssocID="{934DE743-F6DB-48E8-B7C0-49FA9288A1BC}" presName="hierChild2" presStyleCnt="0"/>
      <dgm:spPr/>
    </dgm:pt>
    <dgm:pt modelId="{0B8255F7-4476-4CCD-960A-30C2D13A7ABA}" type="pres">
      <dgm:prSet presAssocID="{1E56A03D-9F2F-4638-8253-193A9A4BF8F2}" presName="hierRoot1" presStyleCnt="0"/>
      <dgm:spPr/>
    </dgm:pt>
    <dgm:pt modelId="{3937ACCD-12EE-4DAF-BE3F-A743393183E9}" type="pres">
      <dgm:prSet presAssocID="{1E56A03D-9F2F-4638-8253-193A9A4BF8F2}" presName="composite" presStyleCnt="0"/>
      <dgm:spPr/>
    </dgm:pt>
    <dgm:pt modelId="{2F15D073-62D0-4F2A-9ED5-F173C99CBFC7}" type="pres">
      <dgm:prSet presAssocID="{1E56A03D-9F2F-4638-8253-193A9A4BF8F2}" presName="background" presStyleLbl="node0" presStyleIdx="3" presStyleCnt="5"/>
      <dgm:spPr/>
    </dgm:pt>
    <dgm:pt modelId="{BC7B1F9C-F175-4D13-9653-305016EE1CB0}" type="pres">
      <dgm:prSet presAssocID="{1E56A03D-9F2F-4638-8253-193A9A4BF8F2}" presName="text" presStyleLbl="fgAcc0" presStyleIdx="3" presStyleCnt="5" custScaleX="104889" custScaleY="169026">
        <dgm:presLayoutVars>
          <dgm:chPref val="3"/>
        </dgm:presLayoutVars>
      </dgm:prSet>
      <dgm:spPr/>
    </dgm:pt>
    <dgm:pt modelId="{30E54C33-4F47-44C1-B4CE-013CE64AA274}" type="pres">
      <dgm:prSet presAssocID="{1E56A03D-9F2F-4638-8253-193A9A4BF8F2}" presName="hierChild2" presStyleCnt="0"/>
      <dgm:spPr/>
    </dgm:pt>
    <dgm:pt modelId="{7B8AB357-9477-47A5-90E6-62F04F567E1B}" type="pres">
      <dgm:prSet presAssocID="{C254462E-93F5-44B4-B62C-AA8B61A758ED}" presName="hierRoot1" presStyleCnt="0"/>
      <dgm:spPr/>
    </dgm:pt>
    <dgm:pt modelId="{E6CA65C2-BD09-48BD-9558-6F161F639134}" type="pres">
      <dgm:prSet presAssocID="{C254462E-93F5-44B4-B62C-AA8B61A758ED}" presName="composite" presStyleCnt="0"/>
      <dgm:spPr/>
    </dgm:pt>
    <dgm:pt modelId="{41C7A439-BA07-4ACC-9BBE-643EF8D4C0A0}" type="pres">
      <dgm:prSet presAssocID="{C254462E-93F5-44B4-B62C-AA8B61A758ED}" presName="background" presStyleLbl="node0" presStyleIdx="4" presStyleCnt="5"/>
      <dgm:spPr/>
    </dgm:pt>
    <dgm:pt modelId="{A976EB3B-0396-46CD-9E85-D273C8804788}" type="pres">
      <dgm:prSet presAssocID="{C254462E-93F5-44B4-B62C-AA8B61A758ED}" presName="text" presStyleLbl="fgAcc0" presStyleIdx="4" presStyleCnt="5" custScaleY="169026">
        <dgm:presLayoutVars>
          <dgm:chPref val="3"/>
        </dgm:presLayoutVars>
      </dgm:prSet>
      <dgm:spPr/>
    </dgm:pt>
    <dgm:pt modelId="{448F0270-5C33-48C7-B0F0-FF53F3E5B4CF}" type="pres">
      <dgm:prSet presAssocID="{C254462E-93F5-44B4-B62C-AA8B61A758ED}" presName="hierChild2" presStyleCnt="0"/>
      <dgm:spPr/>
    </dgm:pt>
  </dgm:ptLst>
  <dgm:cxnLst>
    <dgm:cxn modelId="{14A62C08-B70C-402F-93CC-884C2BB3F7C2}" srcId="{CD196456-79EE-4492-A2BD-D6396EB4D27D}" destId="{AF8A32C8-D875-4528-9B41-0EF7B4F15585}" srcOrd="0" destOrd="0" parTransId="{51066DAF-519D-484D-8E7E-2C9E07C143B0}" sibTransId="{365CC53F-3DA0-40AA-99CF-229FF8D62513}"/>
    <dgm:cxn modelId="{76E1A316-107D-41C2-B8E2-48C8297087F1}" srcId="{CD196456-79EE-4492-A2BD-D6396EB4D27D}" destId="{934DE743-F6DB-48E8-B7C0-49FA9288A1BC}" srcOrd="2" destOrd="0" parTransId="{528743A9-F304-4DC6-BD24-72B72BBEDC52}" sibTransId="{24F10984-D0AA-417E-B1A5-CF348CE827AF}"/>
    <dgm:cxn modelId="{29DA6319-C101-44FF-97B5-EDB074EE29C9}" srcId="{CD196456-79EE-4492-A2BD-D6396EB4D27D}" destId="{95C8AA27-4379-48E5-AAFB-869A7458725E}" srcOrd="1" destOrd="0" parTransId="{7A5909E4-E8E4-451A-88AB-53652FF44728}" sibTransId="{068408C7-57CB-45F4-AEF6-1018051C5B70}"/>
    <dgm:cxn modelId="{48C34B23-49DA-487D-B5F4-A58386EEF4E5}" type="presOf" srcId="{CD196456-79EE-4492-A2BD-D6396EB4D27D}" destId="{563349DB-B063-4E2E-B385-EDF43AA6588F}" srcOrd="0" destOrd="0" presId="urn:microsoft.com/office/officeart/2005/8/layout/hierarchy1"/>
    <dgm:cxn modelId="{056D0B2B-006B-49F9-917F-DC7CB2FEDB14}" type="presOf" srcId="{934DE743-F6DB-48E8-B7C0-49FA9288A1BC}" destId="{885E1358-EC5F-4FCF-9F6A-0A823BAD943E}" srcOrd="0" destOrd="0" presId="urn:microsoft.com/office/officeart/2005/8/layout/hierarchy1"/>
    <dgm:cxn modelId="{4682292D-8547-4F1A-92C4-D9F445EB0AE1}" type="presOf" srcId="{1E56A03D-9F2F-4638-8253-193A9A4BF8F2}" destId="{BC7B1F9C-F175-4D13-9653-305016EE1CB0}" srcOrd="0" destOrd="0" presId="urn:microsoft.com/office/officeart/2005/8/layout/hierarchy1"/>
    <dgm:cxn modelId="{885EEA3B-2D61-403C-8DE7-8AA6325515F8}" type="presOf" srcId="{95C8AA27-4379-48E5-AAFB-869A7458725E}" destId="{D829CA6E-57AA-44AD-8AED-506719D6DA0A}" srcOrd="0" destOrd="0" presId="urn:microsoft.com/office/officeart/2005/8/layout/hierarchy1"/>
    <dgm:cxn modelId="{1BCAC872-D90A-4778-9E31-FD55578A9EEF}" srcId="{CD196456-79EE-4492-A2BD-D6396EB4D27D}" destId="{1E56A03D-9F2F-4638-8253-193A9A4BF8F2}" srcOrd="3" destOrd="0" parTransId="{EC91064D-E651-4194-B870-8E3E7B432AF2}" sibTransId="{611E6B4B-43D2-43CF-8531-564DE0323061}"/>
    <dgm:cxn modelId="{8226FAC3-4160-443B-A93E-8536DB5B9AA9}" type="presOf" srcId="{AF8A32C8-D875-4528-9B41-0EF7B4F15585}" destId="{01F33D0E-3E81-42E2-B4E7-B7C49A707021}" srcOrd="0" destOrd="0" presId="urn:microsoft.com/office/officeart/2005/8/layout/hierarchy1"/>
    <dgm:cxn modelId="{BF6AC5DE-C05F-47A2-A4B2-76AAA8B07546}" srcId="{CD196456-79EE-4492-A2BD-D6396EB4D27D}" destId="{C254462E-93F5-44B4-B62C-AA8B61A758ED}" srcOrd="4" destOrd="0" parTransId="{3CC45D88-28EA-4EE1-BAFA-A4921ED00341}" sibTransId="{D8BAC83B-DA22-4789-8467-913BCBBCCD88}"/>
    <dgm:cxn modelId="{C783B6FB-4F9C-4C62-B5B2-96AFCA933213}" type="presOf" srcId="{C254462E-93F5-44B4-B62C-AA8B61A758ED}" destId="{A976EB3B-0396-46CD-9E85-D273C8804788}" srcOrd="0" destOrd="0" presId="urn:microsoft.com/office/officeart/2005/8/layout/hierarchy1"/>
    <dgm:cxn modelId="{66AE3CE8-C690-4338-B4AA-7AE3398FC305}" type="presParOf" srcId="{563349DB-B063-4E2E-B385-EDF43AA6588F}" destId="{5EFB9C03-48A4-4779-8BD4-622BC936E865}" srcOrd="0" destOrd="0" presId="urn:microsoft.com/office/officeart/2005/8/layout/hierarchy1"/>
    <dgm:cxn modelId="{07FE4D6A-0D8E-4A3F-9D16-120C3C71526A}" type="presParOf" srcId="{5EFB9C03-48A4-4779-8BD4-622BC936E865}" destId="{053B76C9-9ABE-4A3D-B9AE-4AE8E59CAE89}" srcOrd="0" destOrd="0" presId="urn:microsoft.com/office/officeart/2005/8/layout/hierarchy1"/>
    <dgm:cxn modelId="{45B9FB0A-0E1C-4FAA-A544-883C9FE4E82E}" type="presParOf" srcId="{053B76C9-9ABE-4A3D-B9AE-4AE8E59CAE89}" destId="{F1F60D65-3030-4D57-8A1E-625C95D7C1F7}" srcOrd="0" destOrd="0" presId="urn:microsoft.com/office/officeart/2005/8/layout/hierarchy1"/>
    <dgm:cxn modelId="{03B51166-BDF7-4465-B786-F8099FC4BA8C}" type="presParOf" srcId="{053B76C9-9ABE-4A3D-B9AE-4AE8E59CAE89}" destId="{01F33D0E-3E81-42E2-B4E7-B7C49A707021}" srcOrd="1" destOrd="0" presId="urn:microsoft.com/office/officeart/2005/8/layout/hierarchy1"/>
    <dgm:cxn modelId="{A1028727-FAAB-477D-A8DD-052F102528B0}" type="presParOf" srcId="{5EFB9C03-48A4-4779-8BD4-622BC936E865}" destId="{09F97E99-4F2A-4282-A7F9-98864785E9ED}" srcOrd="1" destOrd="0" presId="urn:microsoft.com/office/officeart/2005/8/layout/hierarchy1"/>
    <dgm:cxn modelId="{B0977317-FD4B-43D0-AB10-878B99FF6A02}" type="presParOf" srcId="{563349DB-B063-4E2E-B385-EDF43AA6588F}" destId="{602A2FDE-52B4-4CE0-B634-C813706DFDB8}" srcOrd="1" destOrd="0" presId="urn:microsoft.com/office/officeart/2005/8/layout/hierarchy1"/>
    <dgm:cxn modelId="{E940C250-A931-4E6F-80B3-28AFC19E4032}" type="presParOf" srcId="{602A2FDE-52B4-4CE0-B634-C813706DFDB8}" destId="{955C62E6-98A5-490F-87AD-7F37504AE01B}" srcOrd="0" destOrd="0" presId="urn:microsoft.com/office/officeart/2005/8/layout/hierarchy1"/>
    <dgm:cxn modelId="{8E47175D-937F-4A8D-AB10-16293495EDFB}" type="presParOf" srcId="{955C62E6-98A5-490F-87AD-7F37504AE01B}" destId="{6C373C7A-799B-493D-99EA-E287222432A4}" srcOrd="0" destOrd="0" presId="urn:microsoft.com/office/officeart/2005/8/layout/hierarchy1"/>
    <dgm:cxn modelId="{3AF74117-038A-4D99-8917-82B0D5F3BA01}" type="presParOf" srcId="{955C62E6-98A5-490F-87AD-7F37504AE01B}" destId="{D829CA6E-57AA-44AD-8AED-506719D6DA0A}" srcOrd="1" destOrd="0" presId="urn:microsoft.com/office/officeart/2005/8/layout/hierarchy1"/>
    <dgm:cxn modelId="{9F061211-D535-4F5D-98E0-81539039ECF1}" type="presParOf" srcId="{602A2FDE-52B4-4CE0-B634-C813706DFDB8}" destId="{01FB9496-AD98-43CD-B1EB-1776CDA6E7B0}" srcOrd="1" destOrd="0" presId="urn:microsoft.com/office/officeart/2005/8/layout/hierarchy1"/>
    <dgm:cxn modelId="{EF83D8E8-87EC-4848-A372-FA1DA2E0CDD6}" type="presParOf" srcId="{563349DB-B063-4E2E-B385-EDF43AA6588F}" destId="{89305ED5-C6DB-49C6-8477-69E4A3C7FB38}" srcOrd="2" destOrd="0" presId="urn:microsoft.com/office/officeart/2005/8/layout/hierarchy1"/>
    <dgm:cxn modelId="{3DC84B3E-679D-4D75-9EE8-ED4E9495DA46}" type="presParOf" srcId="{89305ED5-C6DB-49C6-8477-69E4A3C7FB38}" destId="{CE6E82E3-AF5C-4E7F-8E69-0C4F214335A7}" srcOrd="0" destOrd="0" presId="urn:microsoft.com/office/officeart/2005/8/layout/hierarchy1"/>
    <dgm:cxn modelId="{DE6105D0-8735-49C3-8809-5B72330AF589}" type="presParOf" srcId="{CE6E82E3-AF5C-4E7F-8E69-0C4F214335A7}" destId="{D2CAFE2E-523F-4665-B1B2-CBFFD73C5B88}" srcOrd="0" destOrd="0" presId="urn:microsoft.com/office/officeart/2005/8/layout/hierarchy1"/>
    <dgm:cxn modelId="{ED145212-4874-4404-B9A6-DE3924FC1188}" type="presParOf" srcId="{CE6E82E3-AF5C-4E7F-8E69-0C4F214335A7}" destId="{885E1358-EC5F-4FCF-9F6A-0A823BAD943E}" srcOrd="1" destOrd="0" presId="urn:microsoft.com/office/officeart/2005/8/layout/hierarchy1"/>
    <dgm:cxn modelId="{44F80EDA-8CEA-4BDE-9446-E46B598D98C5}" type="presParOf" srcId="{89305ED5-C6DB-49C6-8477-69E4A3C7FB38}" destId="{0BA943C5-2E79-421A-8FE4-D0DBDDF373A6}" srcOrd="1" destOrd="0" presId="urn:microsoft.com/office/officeart/2005/8/layout/hierarchy1"/>
    <dgm:cxn modelId="{8B1E1548-0E84-418F-8853-4C311D0002C0}" type="presParOf" srcId="{563349DB-B063-4E2E-B385-EDF43AA6588F}" destId="{0B8255F7-4476-4CCD-960A-30C2D13A7ABA}" srcOrd="3" destOrd="0" presId="urn:microsoft.com/office/officeart/2005/8/layout/hierarchy1"/>
    <dgm:cxn modelId="{56874434-8A01-409E-9975-3C0AF0AB1F20}" type="presParOf" srcId="{0B8255F7-4476-4CCD-960A-30C2D13A7ABA}" destId="{3937ACCD-12EE-4DAF-BE3F-A743393183E9}" srcOrd="0" destOrd="0" presId="urn:microsoft.com/office/officeart/2005/8/layout/hierarchy1"/>
    <dgm:cxn modelId="{B83B7CBC-FC8A-4662-8E26-03DAE6915A3D}" type="presParOf" srcId="{3937ACCD-12EE-4DAF-BE3F-A743393183E9}" destId="{2F15D073-62D0-4F2A-9ED5-F173C99CBFC7}" srcOrd="0" destOrd="0" presId="urn:microsoft.com/office/officeart/2005/8/layout/hierarchy1"/>
    <dgm:cxn modelId="{FF750B21-51D0-45AE-9C5B-4DCF8577E8EB}" type="presParOf" srcId="{3937ACCD-12EE-4DAF-BE3F-A743393183E9}" destId="{BC7B1F9C-F175-4D13-9653-305016EE1CB0}" srcOrd="1" destOrd="0" presId="urn:microsoft.com/office/officeart/2005/8/layout/hierarchy1"/>
    <dgm:cxn modelId="{C9E57AA4-E500-4D74-97BB-1AAC4641A3A3}" type="presParOf" srcId="{0B8255F7-4476-4CCD-960A-30C2D13A7ABA}" destId="{30E54C33-4F47-44C1-B4CE-013CE64AA274}" srcOrd="1" destOrd="0" presId="urn:microsoft.com/office/officeart/2005/8/layout/hierarchy1"/>
    <dgm:cxn modelId="{F5102395-F2C0-4CD8-82A5-88C08100000A}" type="presParOf" srcId="{563349DB-B063-4E2E-B385-EDF43AA6588F}" destId="{7B8AB357-9477-47A5-90E6-62F04F567E1B}" srcOrd="4" destOrd="0" presId="urn:microsoft.com/office/officeart/2005/8/layout/hierarchy1"/>
    <dgm:cxn modelId="{307368B5-697E-4F66-91B2-06EF233526D3}" type="presParOf" srcId="{7B8AB357-9477-47A5-90E6-62F04F567E1B}" destId="{E6CA65C2-BD09-48BD-9558-6F161F639134}" srcOrd="0" destOrd="0" presId="urn:microsoft.com/office/officeart/2005/8/layout/hierarchy1"/>
    <dgm:cxn modelId="{351ACCAE-D5DC-4AA4-9894-A7FB6DB250FD}" type="presParOf" srcId="{E6CA65C2-BD09-48BD-9558-6F161F639134}" destId="{41C7A439-BA07-4ACC-9BBE-643EF8D4C0A0}" srcOrd="0" destOrd="0" presId="urn:microsoft.com/office/officeart/2005/8/layout/hierarchy1"/>
    <dgm:cxn modelId="{6E38A26B-82BA-4655-A392-D349EEE0840C}" type="presParOf" srcId="{E6CA65C2-BD09-48BD-9558-6F161F639134}" destId="{A976EB3B-0396-46CD-9E85-D273C8804788}" srcOrd="1" destOrd="0" presId="urn:microsoft.com/office/officeart/2005/8/layout/hierarchy1"/>
    <dgm:cxn modelId="{56407BBA-1BBF-40BC-8C2E-2C2C2B3E7257}" type="presParOf" srcId="{7B8AB357-9477-47A5-90E6-62F04F567E1B}" destId="{448F0270-5C33-48C7-B0F0-FF53F3E5B4CF}"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63F90B-F53B-49FF-B56F-98EF3867AAF4}" type="doc">
      <dgm:prSet loTypeId="urn:microsoft.com/office/officeart/2005/8/layout/process2" loCatId="process" qsTypeId="urn:microsoft.com/office/officeart/2005/8/quickstyle/simple5" qsCatId="simple" csTypeId="urn:microsoft.com/office/officeart/2005/8/colors/accent6_2" csCatId="accent6" phldr="1"/>
      <dgm:spPr/>
      <dgm:t>
        <a:bodyPr/>
        <a:lstStyle/>
        <a:p>
          <a:endParaRPr lang="en-BZ"/>
        </a:p>
      </dgm:t>
    </dgm:pt>
    <dgm:pt modelId="{18A102A0-3BFA-4AF1-81DB-A2EC2347B2F1}">
      <dgm:prSet phldrT="[Văn bản]" custT="1"/>
      <dgm:spPr>
        <a:solidFill>
          <a:schemeClr val="accent6">
            <a:lumMod val="40000"/>
            <a:lumOff val="60000"/>
          </a:schemeClr>
        </a:solidFill>
      </dgm:spPr>
      <dgm:t>
        <a:bodyPr/>
        <a:lstStyle/>
        <a:p>
          <a:r>
            <a:rPr lang="en-BZ" sz="4000" b="0" dirty="0" err="1">
              <a:solidFill>
                <a:schemeClr val="tx1"/>
              </a:solidFill>
              <a:latin typeface="#9Slide05 Braxton Regular" panose="03060000000000000000" pitchFamily="66" charset="0"/>
            </a:rPr>
            <a:t>Người</a:t>
          </a:r>
          <a:r>
            <a:rPr lang="en-BZ" sz="4000" b="0" dirty="0">
              <a:solidFill>
                <a:schemeClr val="tx1"/>
              </a:solidFill>
              <a:latin typeface="#9Slide05 Braxton Regular" panose="03060000000000000000" pitchFamily="66" charset="0"/>
            </a:rPr>
            <a:t> cha </a:t>
          </a:r>
          <a:r>
            <a:rPr lang="en-BZ" sz="4000" b="0" dirty="0" err="1">
              <a:solidFill>
                <a:schemeClr val="tx1"/>
              </a:solidFill>
              <a:latin typeface="#9Slide05 Braxton Regular" panose="03060000000000000000" pitchFamily="66" charset="0"/>
            </a:rPr>
            <a:t>chịu</a:t>
          </a:r>
          <a:r>
            <a:rPr lang="en-BZ" sz="4000" b="0" dirty="0">
              <a:solidFill>
                <a:schemeClr val="tx1"/>
              </a:solidFill>
              <a:latin typeface="#9Slide05 Braxton Regular" panose="03060000000000000000" pitchFamily="66" charset="0"/>
            </a:rPr>
            <a:t> </a:t>
          </a:r>
          <a:r>
            <a:rPr lang="en-BZ" sz="4000" b="0" dirty="0" err="1">
              <a:solidFill>
                <a:schemeClr val="tx1"/>
              </a:solidFill>
              <a:latin typeface="#9Slide05 Braxton Regular" panose="03060000000000000000" pitchFamily="66" charset="0"/>
            </a:rPr>
            <a:t>nhiều</a:t>
          </a:r>
          <a:r>
            <a:rPr lang="en-BZ" sz="4000" b="0" dirty="0">
              <a:solidFill>
                <a:schemeClr val="tx1"/>
              </a:solidFill>
              <a:latin typeface="#9Slide05 Braxton Regular" panose="03060000000000000000" pitchFamily="66" charset="0"/>
            </a:rPr>
            <a:t> </a:t>
          </a:r>
          <a:r>
            <a:rPr lang="en-BZ" sz="4000" b="0" dirty="0" err="1">
              <a:solidFill>
                <a:schemeClr val="tx1"/>
              </a:solidFill>
              <a:latin typeface="#9Slide05 Braxton Regular" panose="03060000000000000000" pitchFamily="66" charset="0"/>
            </a:rPr>
            <a:t>mất</a:t>
          </a:r>
          <a:r>
            <a:rPr lang="en-BZ" sz="4000" b="0" dirty="0">
              <a:solidFill>
                <a:schemeClr val="tx1"/>
              </a:solidFill>
              <a:latin typeface="#9Slide05 Braxton Regular" panose="03060000000000000000" pitchFamily="66" charset="0"/>
            </a:rPr>
            <a:t> </a:t>
          </a:r>
          <a:r>
            <a:rPr lang="en-BZ" sz="4000" b="0" dirty="0" err="1">
              <a:solidFill>
                <a:schemeClr val="tx1"/>
              </a:solidFill>
              <a:latin typeface="#9Slide05 Braxton Regular" panose="03060000000000000000" pitchFamily="66" charset="0"/>
            </a:rPr>
            <a:t>mát</a:t>
          </a:r>
          <a:r>
            <a:rPr lang="en-BZ" sz="4000" b="0" dirty="0">
              <a:solidFill>
                <a:schemeClr val="tx1"/>
              </a:solidFill>
              <a:latin typeface="#9Slide05 Braxton Regular" panose="03060000000000000000" pitchFamily="66" charset="0"/>
            </a:rPr>
            <a:t>, </a:t>
          </a:r>
          <a:r>
            <a:rPr lang="en-BZ" sz="4000" b="0" dirty="0" err="1">
              <a:solidFill>
                <a:schemeClr val="tx1"/>
              </a:solidFill>
              <a:latin typeface="#9Slide05 Braxton Regular" panose="03060000000000000000" pitchFamily="66" charset="0"/>
            </a:rPr>
            <a:t>thiệt</a:t>
          </a:r>
          <a:r>
            <a:rPr lang="en-BZ" sz="4000" b="0" dirty="0">
              <a:solidFill>
                <a:schemeClr val="tx1"/>
              </a:solidFill>
              <a:latin typeface="#9Slide05 Braxton Regular" panose="03060000000000000000" pitchFamily="66" charset="0"/>
            </a:rPr>
            <a:t> </a:t>
          </a:r>
          <a:r>
            <a:rPr lang="en-BZ" sz="4000" b="0" dirty="0" err="1">
              <a:solidFill>
                <a:schemeClr val="tx1"/>
              </a:solidFill>
              <a:latin typeface="#9Slide05 Braxton Regular" panose="03060000000000000000" pitchFamily="66" charset="0"/>
            </a:rPr>
            <a:t>thòi</a:t>
          </a:r>
          <a:endParaRPr lang="en-BZ" sz="4000" b="0" dirty="0">
            <a:solidFill>
              <a:schemeClr val="tx1"/>
            </a:solidFill>
            <a:latin typeface="#9Slide05 Braxton Regular" panose="03060000000000000000" pitchFamily="66" charset="0"/>
          </a:endParaRPr>
        </a:p>
      </dgm:t>
    </dgm:pt>
    <dgm:pt modelId="{5EA21F7B-1825-4DDD-97F0-41F658D27559}" type="parTrans" cxnId="{18C7D486-69AA-4DDC-B0BB-E660C2037235}">
      <dgm:prSet/>
      <dgm:spPr/>
      <dgm:t>
        <a:bodyPr/>
        <a:lstStyle/>
        <a:p>
          <a:endParaRPr lang="en-BZ" sz="4000" b="0">
            <a:solidFill>
              <a:schemeClr val="tx1"/>
            </a:solidFill>
            <a:latin typeface="#9Slide05 Braxton Regular" panose="03060000000000000000" pitchFamily="66" charset="0"/>
          </a:endParaRPr>
        </a:p>
      </dgm:t>
    </dgm:pt>
    <dgm:pt modelId="{98B01FD2-5072-4381-B929-096CA4ED8387}" type="sibTrans" cxnId="{18C7D486-69AA-4DDC-B0BB-E660C2037235}">
      <dgm:prSet custT="1"/>
      <dgm:spPr/>
      <dgm:t>
        <a:bodyPr/>
        <a:lstStyle/>
        <a:p>
          <a:endParaRPr lang="en-BZ" sz="4000" b="0">
            <a:solidFill>
              <a:schemeClr val="tx1"/>
            </a:solidFill>
            <a:latin typeface="#9Slide05 Braxton Regular" panose="03060000000000000000" pitchFamily="66" charset="0"/>
          </a:endParaRPr>
        </a:p>
      </dgm:t>
    </dgm:pt>
    <dgm:pt modelId="{B8C96248-A36F-49BD-8EE0-E6B5E40A09CD}">
      <dgm:prSet phldrT="[Văn bản]" custT="1"/>
      <dgm:spPr>
        <a:solidFill>
          <a:schemeClr val="accent6">
            <a:lumMod val="40000"/>
            <a:lumOff val="60000"/>
          </a:schemeClr>
        </a:solidFill>
      </dgm:spPr>
      <dgm:t>
        <a:bodyPr/>
        <a:lstStyle/>
        <a:p>
          <a:r>
            <a:rPr lang="en-BZ" sz="4400" b="0" dirty="0" err="1">
              <a:solidFill>
                <a:schemeClr val="tx1"/>
              </a:solidFill>
              <a:latin typeface="#9Slide05 Braxton Regular" panose="03060000000000000000" pitchFamily="66" charset="0"/>
            </a:rPr>
            <a:t>Yêu</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thương</a:t>
          </a:r>
          <a:r>
            <a:rPr lang="en-BZ" sz="4400" b="0" dirty="0">
              <a:solidFill>
                <a:schemeClr val="tx1"/>
              </a:solidFill>
              <a:latin typeface="#9Slide05 Braxton Regular" panose="03060000000000000000" pitchFamily="66" charset="0"/>
            </a:rPr>
            <a:t> con </a:t>
          </a:r>
          <a:r>
            <a:rPr lang="en-BZ" sz="4400" b="0" dirty="0" err="1">
              <a:solidFill>
                <a:schemeClr val="tx1"/>
              </a:solidFill>
              <a:latin typeface="#9Slide05 Braxton Regular" panose="03060000000000000000" pitchFamily="66" charset="0"/>
            </a:rPr>
            <a:t>tha</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thiết</a:t>
          </a:r>
          <a:endParaRPr lang="en-BZ" sz="4400" b="0" dirty="0">
            <a:solidFill>
              <a:schemeClr val="tx1"/>
            </a:solidFill>
            <a:latin typeface="#9Slide05 Braxton Regular" panose="03060000000000000000" pitchFamily="66" charset="0"/>
          </a:endParaRPr>
        </a:p>
      </dgm:t>
    </dgm:pt>
    <dgm:pt modelId="{39A02025-3103-4C35-8A69-FB1B46614E8D}" type="parTrans" cxnId="{D9A669F5-0A30-4867-8B4E-8EBEB06126F3}">
      <dgm:prSet/>
      <dgm:spPr/>
      <dgm:t>
        <a:bodyPr/>
        <a:lstStyle/>
        <a:p>
          <a:endParaRPr lang="en-BZ" sz="4000" b="0">
            <a:solidFill>
              <a:schemeClr val="tx1"/>
            </a:solidFill>
            <a:latin typeface="#9Slide05 Braxton Regular" panose="03060000000000000000" pitchFamily="66" charset="0"/>
          </a:endParaRPr>
        </a:p>
      </dgm:t>
    </dgm:pt>
    <dgm:pt modelId="{86695C22-74B4-48CF-9512-8781B8C3E95F}" type="sibTrans" cxnId="{D9A669F5-0A30-4867-8B4E-8EBEB06126F3}">
      <dgm:prSet custT="1"/>
      <dgm:spPr/>
      <dgm:t>
        <a:bodyPr/>
        <a:lstStyle/>
        <a:p>
          <a:endParaRPr lang="en-BZ" sz="4000" b="0">
            <a:solidFill>
              <a:schemeClr val="tx1"/>
            </a:solidFill>
            <a:latin typeface="#9Slide05 Braxton Regular" panose="03060000000000000000" pitchFamily="66" charset="0"/>
          </a:endParaRPr>
        </a:p>
      </dgm:t>
    </dgm:pt>
    <dgm:pt modelId="{2B212650-243B-4161-815E-F4EE21C594A2}">
      <dgm:prSet phldrT="[Văn bản]" custT="1"/>
      <dgm:spPr>
        <a:solidFill>
          <a:schemeClr val="accent6">
            <a:lumMod val="40000"/>
            <a:lumOff val="60000"/>
          </a:schemeClr>
        </a:solidFill>
      </dgm:spPr>
      <dgm:t>
        <a:bodyPr/>
        <a:lstStyle/>
        <a:p>
          <a:pPr algn="ctr"/>
          <a:r>
            <a:rPr lang="en-BZ" sz="4400" b="0" dirty="0" err="1">
              <a:solidFill>
                <a:schemeClr val="tx1"/>
              </a:solidFill>
              <a:latin typeface="#9Slide05 Braxton Regular" panose="03060000000000000000" pitchFamily="66" charset="0"/>
            </a:rPr>
            <a:t>Người</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lính</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hết</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lòng</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vì</a:t>
          </a:r>
          <a:r>
            <a:rPr lang="en-BZ" sz="4400" b="0" dirty="0">
              <a:solidFill>
                <a:schemeClr val="tx1"/>
              </a:solidFill>
              <a:latin typeface="#9Slide05 Braxton Regular" panose="03060000000000000000" pitchFamily="66" charset="0"/>
            </a:rPr>
            <a:t> </a:t>
          </a:r>
        </a:p>
        <a:p>
          <a:pPr algn="ctr"/>
          <a:r>
            <a:rPr lang="en-BZ" sz="4400" b="0" dirty="0" err="1">
              <a:solidFill>
                <a:schemeClr val="tx1"/>
              </a:solidFill>
              <a:latin typeface="#9Slide05 Braxton Regular" panose="03060000000000000000" pitchFamily="66" charset="0"/>
            </a:rPr>
            <a:t>Tổ</a:t>
          </a:r>
          <a:r>
            <a:rPr lang="en-BZ" sz="4400" b="0" dirty="0">
              <a:solidFill>
                <a:schemeClr val="tx1"/>
              </a:solidFill>
              <a:latin typeface="#9Slide05 Braxton Regular" panose="03060000000000000000" pitchFamily="66" charset="0"/>
            </a:rPr>
            <a:t> </a:t>
          </a:r>
          <a:r>
            <a:rPr lang="en-BZ" sz="4400" b="0" dirty="0" err="1">
              <a:solidFill>
                <a:schemeClr val="tx1"/>
              </a:solidFill>
              <a:latin typeface="#9Slide05 Braxton Regular" panose="03060000000000000000" pitchFamily="66" charset="0"/>
            </a:rPr>
            <a:t>quốc</a:t>
          </a:r>
          <a:endParaRPr lang="en-BZ" sz="4400" b="0" dirty="0">
            <a:solidFill>
              <a:schemeClr val="tx1"/>
            </a:solidFill>
            <a:latin typeface="#9Slide05 Braxton Regular" panose="03060000000000000000" pitchFamily="66" charset="0"/>
          </a:endParaRPr>
        </a:p>
      </dgm:t>
    </dgm:pt>
    <dgm:pt modelId="{64F4B878-5584-4748-A18E-D9369178A1E9}" type="parTrans" cxnId="{454D3AB2-FBFC-4333-968E-8A4C8F6F0A08}">
      <dgm:prSet/>
      <dgm:spPr/>
      <dgm:t>
        <a:bodyPr/>
        <a:lstStyle/>
        <a:p>
          <a:endParaRPr lang="en-BZ" sz="4000" b="0">
            <a:solidFill>
              <a:schemeClr val="tx1"/>
            </a:solidFill>
            <a:latin typeface="#9Slide05 Braxton Regular" panose="03060000000000000000" pitchFamily="66" charset="0"/>
          </a:endParaRPr>
        </a:p>
      </dgm:t>
    </dgm:pt>
    <dgm:pt modelId="{428D0EA7-C134-44C0-B547-7462D3F96E51}" type="sibTrans" cxnId="{454D3AB2-FBFC-4333-968E-8A4C8F6F0A08}">
      <dgm:prSet/>
      <dgm:spPr/>
      <dgm:t>
        <a:bodyPr/>
        <a:lstStyle/>
        <a:p>
          <a:endParaRPr lang="en-BZ" sz="4000" b="0">
            <a:solidFill>
              <a:schemeClr val="tx1"/>
            </a:solidFill>
            <a:latin typeface="#9Slide05 Braxton Regular" panose="03060000000000000000" pitchFamily="66" charset="0"/>
          </a:endParaRPr>
        </a:p>
      </dgm:t>
    </dgm:pt>
    <dgm:pt modelId="{3152BD8B-1851-420D-9561-614D746AE834}" type="pres">
      <dgm:prSet presAssocID="{3F63F90B-F53B-49FF-B56F-98EF3867AAF4}" presName="linearFlow" presStyleCnt="0">
        <dgm:presLayoutVars>
          <dgm:resizeHandles val="exact"/>
        </dgm:presLayoutVars>
      </dgm:prSet>
      <dgm:spPr/>
    </dgm:pt>
    <dgm:pt modelId="{FABC1F6C-4754-4D04-AB75-A94622A2A3C1}" type="pres">
      <dgm:prSet presAssocID="{18A102A0-3BFA-4AF1-81DB-A2EC2347B2F1}" presName="node" presStyleLbl="node1" presStyleIdx="0" presStyleCnt="3" custScaleX="177091" custLinFactNeighborY="2970">
        <dgm:presLayoutVars>
          <dgm:bulletEnabled val="1"/>
        </dgm:presLayoutVars>
      </dgm:prSet>
      <dgm:spPr/>
    </dgm:pt>
    <dgm:pt modelId="{78636B4F-6EBA-4B0F-9CBE-39AA92C4F5C6}" type="pres">
      <dgm:prSet presAssocID="{98B01FD2-5072-4381-B929-096CA4ED8387}" presName="sibTrans" presStyleLbl="sibTrans2D1" presStyleIdx="0" presStyleCnt="2"/>
      <dgm:spPr/>
    </dgm:pt>
    <dgm:pt modelId="{EF8C16F2-EA78-4452-9988-66D4FAA0C990}" type="pres">
      <dgm:prSet presAssocID="{98B01FD2-5072-4381-B929-096CA4ED8387}" presName="connectorText" presStyleLbl="sibTrans2D1" presStyleIdx="0" presStyleCnt="2"/>
      <dgm:spPr/>
    </dgm:pt>
    <dgm:pt modelId="{AE5AFDFF-7B5C-4B88-98BA-28E0DA78C585}" type="pres">
      <dgm:prSet presAssocID="{B8C96248-A36F-49BD-8EE0-E6B5E40A09CD}" presName="node" presStyleLbl="node1" presStyleIdx="1" presStyleCnt="3" custScaleX="177091">
        <dgm:presLayoutVars>
          <dgm:bulletEnabled val="1"/>
        </dgm:presLayoutVars>
      </dgm:prSet>
      <dgm:spPr/>
    </dgm:pt>
    <dgm:pt modelId="{4B76AC73-B1D0-4BC1-95ED-C193C5FF7334}" type="pres">
      <dgm:prSet presAssocID="{86695C22-74B4-48CF-9512-8781B8C3E95F}" presName="sibTrans" presStyleLbl="sibTrans2D1" presStyleIdx="1" presStyleCnt="2"/>
      <dgm:spPr/>
    </dgm:pt>
    <dgm:pt modelId="{85A87CBE-8286-458C-AE48-6D094E12977D}" type="pres">
      <dgm:prSet presAssocID="{86695C22-74B4-48CF-9512-8781B8C3E95F}" presName="connectorText" presStyleLbl="sibTrans2D1" presStyleIdx="1" presStyleCnt="2"/>
      <dgm:spPr/>
    </dgm:pt>
    <dgm:pt modelId="{738AD3D0-A54C-4C19-9B4C-CEEACE4EE06B}" type="pres">
      <dgm:prSet presAssocID="{2B212650-243B-4161-815E-F4EE21C594A2}" presName="node" presStyleLbl="node1" presStyleIdx="2" presStyleCnt="3" custScaleX="177091">
        <dgm:presLayoutVars>
          <dgm:bulletEnabled val="1"/>
        </dgm:presLayoutVars>
      </dgm:prSet>
      <dgm:spPr/>
    </dgm:pt>
  </dgm:ptLst>
  <dgm:cxnLst>
    <dgm:cxn modelId="{17989D11-C7F3-4B75-A7C2-95B0A27AF333}" type="presOf" srcId="{18A102A0-3BFA-4AF1-81DB-A2EC2347B2F1}" destId="{FABC1F6C-4754-4D04-AB75-A94622A2A3C1}" srcOrd="0" destOrd="0" presId="urn:microsoft.com/office/officeart/2005/8/layout/process2"/>
    <dgm:cxn modelId="{4E2B9229-0B9D-4341-BB9F-73BEA261C78C}" type="presOf" srcId="{98B01FD2-5072-4381-B929-096CA4ED8387}" destId="{78636B4F-6EBA-4B0F-9CBE-39AA92C4F5C6}" srcOrd="0" destOrd="0" presId="urn:microsoft.com/office/officeart/2005/8/layout/process2"/>
    <dgm:cxn modelId="{45E16E40-3E4F-4432-95B5-E992777F06A0}" type="presOf" srcId="{86695C22-74B4-48CF-9512-8781B8C3E95F}" destId="{85A87CBE-8286-458C-AE48-6D094E12977D}" srcOrd="1" destOrd="0" presId="urn:microsoft.com/office/officeart/2005/8/layout/process2"/>
    <dgm:cxn modelId="{2B44B947-DAA6-41F4-A837-4429EEB5680E}" type="presOf" srcId="{86695C22-74B4-48CF-9512-8781B8C3E95F}" destId="{4B76AC73-B1D0-4BC1-95ED-C193C5FF7334}" srcOrd="0" destOrd="0" presId="urn:microsoft.com/office/officeart/2005/8/layout/process2"/>
    <dgm:cxn modelId="{758A0D55-65A6-41E4-8C5D-031F8FF6D70E}" type="presOf" srcId="{3F63F90B-F53B-49FF-B56F-98EF3867AAF4}" destId="{3152BD8B-1851-420D-9561-614D746AE834}" srcOrd="0" destOrd="0" presId="urn:microsoft.com/office/officeart/2005/8/layout/process2"/>
    <dgm:cxn modelId="{E466BB57-AA1B-43F0-BF0C-DE9302DF753F}" type="presOf" srcId="{B8C96248-A36F-49BD-8EE0-E6B5E40A09CD}" destId="{AE5AFDFF-7B5C-4B88-98BA-28E0DA78C585}" srcOrd="0" destOrd="0" presId="urn:microsoft.com/office/officeart/2005/8/layout/process2"/>
    <dgm:cxn modelId="{18C7D486-69AA-4DDC-B0BB-E660C2037235}" srcId="{3F63F90B-F53B-49FF-B56F-98EF3867AAF4}" destId="{18A102A0-3BFA-4AF1-81DB-A2EC2347B2F1}" srcOrd="0" destOrd="0" parTransId="{5EA21F7B-1825-4DDD-97F0-41F658D27559}" sibTransId="{98B01FD2-5072-4381-B929-096CA4ED8387}"/>
    <dgm:cxn modelId="{3E768287-9CB4-43B8-AF35-77D85B893408}" type="presOf" srcId="{98B01FD2-5072-4381-B929-096CA4ED8387}" destId="{EF8C16F2-EA78-4452-9988-66D4FAA0C990}" srcOrd="1" destOrd="0" presId="urn:microsoft.com/office/officeart/2005/8/layout/process2"/>
    <dgm:cxn modelId="{C1F1E69F-84C8-4C5B-8388-B5037A43B406}" type="presOf" srcId="{2B212650-243B-4161-815E-F4EE21C594A2}" destId="{738AD3D0-A54C-4C19-9B4C-CEEACE4EE06B}" srcOrd="0" destOrd="0" presId="urn:microsoft.com/office/officeart/2005/8/layout/process2"/>
    <dgm:cxn modelId="{454D3AB2-FBFC-4333-968E-8A4C8F6F0A08}" srcId="{3F63F90B-F53B-49FF-B56F-98EF3867AAF4}" destId="{2B212650-243B-4161-815E-F4EE21C594A2}" srcOrd="2" destOrd="0" parTransId="{64F4B878-5584-4748-A18E-D9369178A1E9}" sibTransId="{428D0EA7-C134-44C0-B547-7462D3F96E51}"/>
    <dgm:cxn modelId="{D9A669F5-0A30-4867-8B4E-8EBEB06126F3}" srcId="{3F63F90B-F53B-49FF-B56F-98EF3867AAF4}" destId="{B8C96248-A36F-49BD-8EE0-E6B5E40A09CD}" srcOrd="1" destOrd="0" parTransId="{39A02025-3103-4C35-8A69-FB1B46614E8D}" sibTransId="{86695C22-74B4-48CF-9512-8781B8C3E95F}"/>
    <dgm:cxn modelId="{5C7F05B7-76B4-4771-AB8B-AA4C5527A09E}" type="presParOf" srcId="{3152BD8B-1851-420D-9561-614D746AE834}" destId="{FABC1F6C-4754-4D04-AB75-A94622A2A3C1}" srcOrd="0" destOrd="0" presId="urn:microsoft.com/office/officeart/2005/8/layout/process2"/>
    <dgm:cxn modelId="{73588D5B-CA75-4BD2-84DC-F4CA012E377A}" type="presParOf" srcId="{3152BD8B-1851-420D-9561-614D746AE834}" destId="{78636B4F-6EBA-4B0F-9CBE-39AA92C4F5C6}" srcOrd="1" destOrd="0" presId="urn:microsoft.com/office/officeart/2005/8/layout/process2"/>
    <dgm:cxn modelId="{3B0BC07B-ADFE-4E79-9135-A09A1708BF4A}" type="presParOf" srcId="{78636B4F-6EBA-4B0F-9CBE-39AA92C4F5C6}" destId="{EF8C16F2-EA78-4452-9988-66D4FAA0C990}" srcOrd="0" destOrd="0" presId="urn:microsoft.com/office/officeart/2005/8/layout/process2"/>
    <dgm:cxn modelId="{7279A3FC-D7AD-4579-8FD8-4D1491930494}" type="presParOf" srcId="{3152BD8B-1851-420D-9561-614D746AE834}" destId="{AE5AFDFF-7B5C-4B88-98BA-28E0DA78C585}" srcOrd="2" destOrd="0" presId="urn:microsoft.com/office/officeart/2005/8/layout/process2"/>
    <dgm:cxn modelId="{78375B22-2455-4120-993F-AA9E18CD29C1}" type="presParOf" srcId="{3152BD8B-1851-420D-9561-614D746AE834}" destId="{4B76AC73-B1D0-4BC1-95ED-C193C5FF7334}" srcOrd="3" destOrd="0" presId="urn:microsoft.com/office/officeart/2005/8/layout/process2"/>
    <dgm:cxn modelId="{B56070CC-FFED-45FF-9DB8-2AD28354B5C1}" type="presParOf" srcId="{4B76AC73-B1D0-4BC1-95ED-C193C5FF7334}" destId="{85A87CBE-8286-458C-AE48-6D094E12977D}" srcOrd="0" destOrd="0" presId="urn:microsoft.com/office/officeart/2005/8/layout/process2"/>
    <dgm:cxn modelId="{62157B8B-AF83-49B9-B148-573C981BF8AE}" type="presParOf" srcId="{3152BD8B-1851-420D-9561-614D746AE834}" destId="{738AD3D0-A54C-4C19-9B4C-CEEACE4EE06B}"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5DF14F-532D-4E46-AD9E-726BD553D9BD}" type="doc">
      <dgm:prSet loTypeId="urn:microsoft.com/office/officeart/2005/8/layout/process1" loCatId="process" qsTypeId="urn:microsoft.com/office/officeart/2005/8/quickstyle/simple1" qsCatId="simple" csTypeId="urn:microsoft.com/office/officeart/2005/8/colors/colorful1" csCatId="colorful" phldr="1"/>
      <dgm:spPr/>
    </dgm:pt>
    <dgm:pt modelId="{7F83DA57-B6DA-4437-926A-53F8D7B7F4C2}">
      <dgm:prSet phldrT="[Văn bản]" custT="1"/>
      <dgm:spPr/>
      <dgm:t>
        <a:bodyPr/>
        <a:lstStyle/>
        <a:p>
          <a:r>
            <a:rPr lang="en-BZ" sz="2400" b="1" dirty="0">
              <a:solidFill>
                <a:schemeClr val="bg1"/>
              </a:solidFill>
              <a:latin typeface="#9Slide03 Arima Madurai Black" panose="00000A00000000000000" pitchFamily="2" charset="0"/>
              <a:cs typeface="#9Slide03 Arima Madurai Black" panose="00000A00000000000000" pitchFamily="2" charset="0"/>
            </a:rPr>
            <a:t>TRƯỚC KHI NHẬN BA</a:t>
          </a:r>
          <a:endParaRPr lang="en-BZ" sz="2400" dirty="0">
            <a:solidFill>
              <a:schemeClr val="bg1"/>
            </a:solidFill>
            <a:latin typeface="#9Slide03 Arima Madurai" panose="00000500000000000000" pitchFamily="2" charset="0"/>
            <a:cs typeface="#9Slide03 Arima Madurai" panose="00000500000000000000" pitchFamily="2" charset="0"/>
          </a:endParaRPr>
        </a:p>
      </dgm:t>
    </dgm:pt>
    <dgm:pt modelId="{7F166E6B-33D2-4801-A2C0-433DBF9E6CE0}" type="parTrans" cxnId="{6DADAD07-87EA-4BD2-AF90-D79B3DC252A0}">
      <dgm:prSet/>
      <dgm:spPr/>
      <dgm:t>
        <a:bodyPr/>
        <a:lstStyle/>
        <a:p>
          <a:endParaRPr lang="en-BZ" sz="2000">
            <a:solidFill>
              <a:schemeClr val="tx1"/>
            </a:solidFill>
            <a:latin typeface="#9Slide03 Arima Madurai" panose="00000500000000000000" pitchFamily="2" charset="0"/>
            <a:cs typeface="#9Slide03 Arima Madurai" panose="00000500000000000000" pitchFamily="2" charset="0"/>
          </a:endParaRPr>
        </a:p>
      </dgm:t>
    </dgm:pt>
    <dgm:pt modelId="{B82199DA-BC1C-4C2D-9FFD-FF4B6AC13983}" type="sibTrans" cxnId="{6DADAD07-87EA-4BD2-AF90-D79B3DC252A0}">
      <dgm:prSet custT="1"/>
      <dgm:spPr/>
      <dgm:t>
        <a:bodyPr/>
        <a:lstStyle/>
        <a:p>
          <a:endParaRPr lang="en-BZ" sz="1800">
            <a:solidFill>
              <a:schemeClr val="tx1"/>
            </a:solidFill>
            <a:latin typeface="#9Slide03 Arima Madurai" panose="00000500000000000000" pitchFamily="2" charset="0"/>
            <a:cs typeface="#9Slide03 Arima Madurai" panose="00000500000000000000" pitchFamily="2" charset="0"/>
          </a:endParaRPr>
        </a:p>
      </dgm:t>
    </dgm:pt>
    <dgm:pt modelId="{5C1B6E5D-834C-4FD0-8FB5-E6053986C24D}">
      <dgm:prSet phldrT="[Văn bản]" custT="1"/>
      <dgm:spPr/>
      <dgm:t>
        <a:bodyPr/>
        <a:lstStyle/>
        <a:p>
          <a:r>
            <a:rPr lang="en-BZ" sz="3200" dirty="0" err="1">
              <a:solidFill>
                <a:schemeClr val="tx1"/>
              </a:solidFill>
              <a:latin typeface="#9Slide03 Arima Madurai" panose="00000500000000000000" pitchFamily="2" charset="0"/>
              <a:cs typeface="#9Slide03 Arima Madurai" panose="00000500000000000000" pitchFamily="2" charset="0"/>
            </a:rPr>
            <a:t>Vụt</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chạy</a:t>
          </a:r>
          <a:endParaRPr lang="en-BZ" sz="3200" dirty="0">
            <a:solidFill>
              <a:schemeClr val="tx1"/>
            </a:solidFill>
            <a:latin typeface="#9Slide03 Arima Madurai" panose="00000500000000000000" pitchFamily="2" charset="0"/>
            <a:cs typeface="#9Slide03 Arima Madurai" panose="00000500000000000000" pitchFamily="2" charset="0"/>
          </a:endParaRPr>
        </a:p>
      </dgm:t>
    </dgm:pt>
    <dgm:pt modelId="{BCF35D43-A2F3-48AE-9E9D-8E16985D5CE7}" type="parTrans" cxnId="{D0A791F4-16BB-4DC8-BB2B-CB134BFB7945}">
      <dgm:prSet/>
      <dgm:spPr/>
      <dgm:t>
        <a:bodyPr/>
        <a:lstStyle/>
        <a:p>
          <a:endParaRPr lang="en-BZ" sz="2000">
            <a:solidFill>
              <a:schemeClr val="tx1"/>
            </a:solidFill>
            <a:latin typeface="#9Slide03 Arima Madurai" panose="00000500000000000000" pitchFamily="2" charset="0"/>
            <a:cs typeface="#9Slide03 Arima Madurai" panose="00000500000000000000" pitchFamily="2" charset="0"/>
          </a:endParaRPr>
        </a:p>
      </dgm:t>
    </dgm:pt>
    <dgm:pt modelId="{A3A1AF85-094B-4F25-B883-02484AA54ED8}" type="sibTrans" cxnId="{D0A791F4-16BB-4DC8-BB2B-CB134BFB7945}">
      <dgm:prSet custT="1"/>
      <dgm:spPr/>
      <dgm:t>
        <a:bodyPr/>
        <a:lstStyle/>
        <a:p>
          <a:endParaRPr lang="en-BZ" sz="1800">
            <a:solidFill>
              <a:schemeClr val="tx1"/>
            </a:solidFill>
            <a:latin typeface="#9Slide03 Arima Madurai" panose="00000500000000000000" pitchFamily="2" charset="0"/>
            <a:cs typeface="#9Slide03 Arima Madurai" panose="00000500000000000000" pitchFamily="2" charset="0"/>
          </a:endParaRPr>
        </a:p>
      </dgm:t>
    </dgm:pt>
    <dgm:pt modelId="{E134D171-D60D-40AB-AA76-EF489CF30D2B}">
      <dgm:prSet phldrT="[Văn bản]" custT="1"/>
      <dgm:spPr/>
      <dgm:t>
        <a:bodyPr/>
        <a:lstStyle/>
        <a:p>
          <a:r>
            <a:rPr lang="en-BZ" sz="3200" dirty="0" err="1">
              <a:solidFill>
                <a:schemeClr val="tx1"/>
              </a:solidFill>
              <a:latin typeface="#9Slide03 Arima Madurai" panose="00000500000000000000" pitchFamily="2" charset="0"/>
              <a:cs typeface="#9Slide03 Arima Madurai" panose="00000500000000000000" pitchFamily="2" charset="0"/>
            </a:rPr>
            <a:t>Kêu</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thét</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lên</a:t>
          </a:r>
          <a:endParaRPr lang="en-BZ" sz="3200" dirty="0">
            <a:solidFill>
              <a:schemeClr val="tx1"/>
            </a:solidFill>
            <a:latin typeface="#9Slide03 Arima Madurai" panose="00000500000000000000" pitchFamily="2" charset="0"/>
            <a:cs typeface="#9Slide03 Arima Madurai" panose="00000500000000000000" pitchFamily="2" charset="0"/>
          </a:endParaRPr>
        </a:p>
      </dgm:t>
    </dgm:pt>
    <dgm:pt modelId="{E85688F1-21B5-43DA-8C85-44D42AD90C2E}" type="parTrans" cxnId="{22395BBA-4733-407B-86B1-C33356B9237C}">
      <dgm:prSet/>
      <dgm:spPr/>
      <dgm:t>
        <a:bodyPr/>
        <a:lstStyle/>
        <a:p>
          <a:endParaRPr lang="en-BZ" sz="2000">
            <a:solidFill>
              <a:schemeClr val="tx1"/>
            </a:solidFill>
            <a:latin typeface="#9Slide03 Arima Madurai" panose="00000500000000000000" pitchFamily="2" charset="0"/>
            <a:cs typeface="#9Slide03 Arima Madurai" panose="00000500000000000000" pitchFamily="2" charset="0"/>
          </a:endParaRPr>
        </a:p>
      </dgm:t>
    </dgm:pt>
    <dgm:pt modelId="{828ED93E-0C25-4AD8-838C-5FF46256B13A}" type="sibTrans" cxnId="{22395BBA-4733-407B-86B1-C33356B9237C}">
      <dgm:prSet custT="1"/>
      <dgm:spPr/>
      <dgm:t>
        <a:bodyPr/>
        <a:lstStyle/>
        <a:p>
          <a:endParaRPr lang="en-BZ" sz="1800">
            <a:solidFill>
              <a:schemeClr val="tx1"/>
            </a:solidFill>
            <a:latin typeface="#9Slide03 Arima Madurai" panose="00000500000000000000" pitchFamily="2" charset="0"/>
            <a:cs typeface="#9Slide03 Arima Madurai" panose="00000500000000000000" pitchFamily="2" charset="0"/>
          </a:endParaRPr>
        </a:p>
      </dgm:t>
    </dgm:pt>
    <dgm:pt modelId="{6211E857-9148-4DD1-A029-C347A6EB8D7D}">
      <dgm:prSet phldrT="[Văn bản]" custT="1"/>
      <dgm:spPr/>
      <dgm:t>
        <a:bodyPr/>
        <a:lstStyle/>
        <a:p>
          <a:r>
            <a:rPr lang="en-BZ" sz="3200" dirty="0" err="1">
              <a:solidFill>
                <a:schemeClr val="tx1"/>
              </a:solidFill>
              <a:latin typeface="#9Slide03 Arima Madurai" panose="00000500000000000000" pitchFamily="2" charset="0"/>
              <a:cs typeface="#9Slide03 Arima Madurai" panose="00000500000000000000" pitchFamily="2" charset="0"/>
            </a:rPr>
            <a:t>Bất</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ngờ</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sợ</a:t>
          </a:r>
          <a:r>
            <a:rPr lang="en-BZ" sz="3200" dirty="0">
              <a:solidFill>
                <a:schemeClr val="tx1"/>
              </a:solidFill>
              <a:latin typeface="#9Slide03 Arima Madurai" panose="00000500000000000000" pitchFamily="2" charset="0"/>
              <a:cs typeface="#9Slide03 Arima Madurai" panose="00000500000000000000" pitchFamily="2" charset="0"/>
            </a:rPr>
            <a:t> </a:t>
          </a:r>
          <a:r>
            <a:rPr lang="en-BZ" sz="3200" dirty="0" err="1">
              <a:solidFill>
                <a:schemeClr val="tx1"/>
              </a:solidFill>
              <a:latin typeface="#9Slide03 Arima Madurai" panose="00000500000000000000" pitchFamily="2" charset="0"/>
              <a:cs typeface="#9Slide03 Arima Madurai" panose="00000500000000000000" pitchFamily="2" charset="0"/>
            </a:rPr>
            <a:t>hãi</a:t>
          </a:r>
          <a:endParaRPr lang="en-BZ" sz="3200" dirty="0">
            <a:solidFill>
              <a:schemeClr val="tx1"/>
            </a:solidFill>
            <a:latin typeface="#9Slide03 Arima Madurai" panose="00000500000000000000" pitchFamily="2" charset="0"/>
            <a:cs typeface="#9Slide03 Arima Madurai" panose="00000500000000000000" pitchFamily="2" charset="0"/>
          </a:endParaRPr>
        </a:p>
      </dgm:t>
    </dgm:pt>
    <dgm:pt modelId="{2B8062CC-60DC-4519-BC10-7A5D9BA6AEFC}" type="parTrans" cxnId="{06FDE670-B48C-41DA-8A18-3AA52DA56FB9}">
      <dgm:prSet/>
      <dgm:spPr/>
      <dgm:t>
        <a:bodyPr/>
        <a:lstStyle/>
        <a:p>
          <a:endParaRPr lang="en-BZ" sz="2000">
            <a:solidFill>
              <a:schemeClr val="tx1"/>
            </a:solidFill>
            <a:latin typeface="#9Slide03 Arima Madurai" panose="00000500000000000000" pitchFamily="2" charset="0"/>
            <a:cs typeface="#9Slide03 Arima Madurai" panose="00000500000000000000" pitchFamily="2" charset="0"/>
          </a:endParaRPr>
        </a:p>
      </dgm:t>
    </dgm:pt>
    <dgm:pt modelId="{7AB880AF-C915-43F4-AC19-AAD1E6810A0F}" type="sibTrans" cxnId="{06FDE670-B48C-41DA-8A18-3AA52DA56FB9}">
      <dgm:prSet/>
      <dgm:spPr/>
      <dgm:t>
        <a:bodyPr/>
        <a:lstStyle/>
        <a:p>
          <a:endParaRPr lang="en-BZ" sz="2000">
            <a:solidFill>
              <a:schemeClr val="tx1"/>
            </a:solidFill>
            <a:latin typeface="#9Slide03 Arima Madurai" panose="00000500000000000000" pitchFamily="2" charset="0"/>
            <a:cs typeface="#9Slide03 Arima Madurai" panose="00000500000000000000" pitchFamily="2" charset="0"/>
          </a:endParaRPr>
        </a:p>
      </dgm:t>
    </dgm:pt>
    <dgm:pt modelId="{F3BC391D-0DB6-4DF9-81B4-2AA6CB0FFF8B}">
      <dgm:prSet phldrT="[Văn bản]" custT="1"/>
      <dgm:spPr/>
      <dgm:t>
        <a:bodyPr/>
        <a:lstStyle/>
        <a:p>
          <a:r>
            <a:rPr lang="en-BZ" sz="2600" dirty="0" err="1">
              <a:solidFill>
                <a:schemeClr val="tx1"/>
              </a:solidFill>
              <a:latin typeface="#9Slide03 Arima Madurai" panose="00000500000000000000" pitchFamily="2" charset="0"/>
              <a:cs typeface="#9Slide03 Arima Madurai" panose="00000500000000000000" pitchFamily="2" charset="0"/>
            </a:rPr>
            <a:t>Ngơ</a:t>
          </a:r>
          <a:r>
            <a:rPr lang="en-BZ" sz="2600" dirty="0">
              <a:solidFill>
                <a:schemeClr val="tx1"/>
              </a:solidFill>
              <a:latin typeface="#9Slide03 Arima Madurai" panose="00000500000000000000" pitchFamily="2" charset="0"/>
              <a:cs typeface="#9Slide03 Arima Madurai" panose="00000500000000000000" pitchFamily="2" charset="0"/>
            </a:rPr>
            <a:t> </a:t>
          </a:r>
          <a:r>
            <a:rPr lang="en-BZ" sz="2600" dirty="0" err="1">
              <a:solidFill>
                <a:schemeClr val="tx1"/>
              </a:solidFill>
              <a:latin typeface="#9Slide03 Arima Madurai" panose="00000500000000000000" pitchFamily="2" charset="0"/>
              <a:cs typeface="#9Slide03 Arima Madurai" panose="00000500000000000000" pitchFamily="2" charset="0"/>
            </a:rPr>
            <a:t>ngác</a:t>
          </a:r>
          <a:r>
            <a:rPr lang="en-BZ" sz="2600" dirty="0">
              <a:solidFill>
                <a:schemeClr val="tx1"/>
              </a:solidFill>
              <a:latin typeface="#9Slide03 Arima Madurai" panose="00000500000000000000" pitchFamily="2" charset="0"/>
              <a:cs typeface="#9Slide03 Arima Madurai" panose="00000500000000000000" pitchFamily="2" charset="0"/>
            </a:rPr>
            <a:t>, </a:t>
          </a:r>
          <a:r>
            <a:rPr lang="en-BZ" sz="2600" dirty="0" err="1">
              <a:solidFill>
                <a:schemeClr val="tx1"/>
              </a:solidFill>
              <a:latin typeface="#9Slide03 Arima Madurai" panose="00000500000000000000" pitchFamily="2" charset="0"/>
              <a:cs typeface="#9Slide03 Arima Madurai" panose="00000500000000000000" pitchFamily="2" charset="0"/>
            </a:rPr>
            <a:t>mặt</a:t>
          </a:r>
          <a:r>
            <a:rPr lang="en-BZ" sz="2600" dirty="0">
              <a:solidFill>
                <a:schemeClr val="tx1"/>
              </a:solidFill>
              <a:latin typeface="#9Slide03 Arima Madurai" panose="00000500000000000000" pitchFamily="2" charset="0"/>
              <a:cs typeface="#9Slide03 Arima Madurai" panose="00000500000000000000" pitchFamily="2" charset="0"/>
            </a:rPr>
            <a:t> </a:t>
          </a:r>
          <a:r>
            <a:rPr lang="en-BZ" sz="2600" dirty="0" err="1">
              <a:solidFill>
                <a:schemeClr val="tx1"/>
              </a:solidFill>
              <a:latin typeface="#9Slide03 Arima Madurai" panose="00000500000000000000" pitchFamily="2" charset="0"/>
              <a:cs typeface="#9Slide03 Arima Madurai" panose="00000500000000000000" pitchFamily="2" charset="0"/>
            </a:rPr>
            <a:t>tái</a:t>
          </a:r>
          <a:r>
            <a:rPr lang="en-BZ" sz="2600" dirty="0">
              <a:solidFill>
                <a:schemeClr val="tx1"/>
              </a:solidFill>
              <a:latin typeface="#9Slide03 Arima Madurai" panose="00000500000000000000" pitchFamily="2" charset="0"/>
              <a:cs typeface="#9Slide03 Arima Madurai" panose="00000500000000000000" pitchFamily="2" charset="0"/>
            </a:rPr>
            <a:t> </a:t>
          </a:r>
          <a:r>
            <a:rPr lang="en-BZ" sz="2600" dirty="0" err="1">
              <a:solidFill>
                <a:schemeClr val="tx1"/>
              </a:solidFill>
              <a:latin typeface="#9Slide03 Arima Madurai" panose="00000500000000000000" pitchFamily="2" charset="0"/>
              <a:cs typeface="#9Slide03 Arima Madurai" panose="00000500000000000000" pitchFamily="2" charset="0"/>
            </a:rPr>
            <a:t>đi</a:t>
          </a:r>
          <a:endParaRPr lang="en-BZ" sz="2600" dirty="0">
            <a:solidFill>
              <a:schemeClr val="tx1"/>
            </a:solidFill>
            <a:latin typeface="#9Slide03 Arima Madurai" panose="00000500000000000000" pitchFamily="2" charset="0"/>
            <a:cs typeface="#9Slide03 Arima Madurai" panose="00000500000000000000" pitchFamily="2" charset="0"/>
          </a:endParaRPr>
        </a:p>
      </dgm:t>
    </dgm:pt>
    <dgm:pt modelId="{E098515B-6D9B-4FD6-B32E-85002E940D9D}" type="parTrans" cxnId="{375C5F14-E4ED-4C48-A722-396AAA65DDE7}">
      <dgm:prSet/>
      <dgm:spPr/>
      <dgm:t>
        <a:bodyPr/>
        <a:lstStyle/>
        <a:p>
          <a:endParaRPr lang="en-SG"/>
        </a:p>
      </dgm:t>
    </dgm:pt>
    <dgm:pt modelId="{ECABD398-AA27-4C07-9751-471649EE214D}" type="sibTrans" cxnId="{375C5F14-E4ED-4C48-A722-396AAA65DDE7}">
      <dgm:prSet/>
      <dgm:spPr/>
      <dgm:t>
        <a:bodyPr/>
        <a:lstStyle/>
        <a:p>
          <a:endParaRPr lang="en-SG"/>
        </a:p>
      </dgm:t>
    </dgm:pt>
    <dgm:pt modelId="{EC5A2FA5-87D7-4DB6-B01D-E062B502927C}" type="pres">
      <dgm:prSet presAssocID="{945DF14F-532D-4E46-AD9E-726BD553D9BD}" presName="Name0" presStyleCnt="0">
        <dgm:presLayoutVars>
          <dgm:dir/>
          <dgm:resizeHandles val="exact"/>
        </dgm:presLayoutVars>
      </dgm:prSet>
      <dgm:spPr/>
    </dgm:pt>
    <dgm:pt modelId="{1D4C7DD0-0DD9-4FA2-909A-F0FCFEF793C1}" type="pres">
      <dgm:prSet presAssocID="{7F83DA57-B6DA-4437-926A-53F8D7B7F4C2}" presName="node" presStyleLbl="node1" presStyleIdx="0" presStyleCnt="5">
        <dgm:presLayoutVars>
          <dgm:bulletEnabled val="1"/>
        </dgm:presLayoutVars>
      </dgm:prSet>
      <dgm:spPr/>
    </dgm:pt>
    <dgm:pt modelId="{7E82B51A-5734-4CE7-BE6B-9B829548702F}" type="pres">
      <dgm:prSet presAssocID="{B82199DA-BC1C-4C2D-9FFD-FF4B6AC13983}" presName="sibTrans" presStyleLbl="sibTrans2D1" presStyleIdx="0" presStyleCnt="4"/>
      <dgm:spPr/>
    </dgm:pt>
    <dgm:pt modelId="{2AE8C430-9571-4E3F-B1DE-6DC94968641A}" type="pres">
      <dgm:prSet presAssocID="{B82199DA-BC1C-4C2D-9FFD-FF4B6AC13983}" presName="connectorText" presStyleLbl="sibTrans2D1" presStyleIdx="0" presStyleCnt="4"/>
      <dgm:spPr/>
    </dgm:pt>
    <dgm:pt modelId="{EE766F85-4D3E-460D-ADBF-A330D3AD5A7D}" type="pres">
      <dgm:prSet presAssocID="{F3BC391D-0DB6-4DF9-81B4-2AA6CB0FFF8B}" presName="node" presStyleLbl="node1" presStyleIdx="1" presStyleCnt="5">
        <dgm:presLayoutVars>
          <dgm:bulletEnabled val="1"/>
        </dgm:presLayoutVars>
      </dgm:prSet>
      <dgm:spPr/>
    </dgm:pt>
    <dgm:pt modelId="{30053E0A-187A-49F0-8077-F1E1884BE8B1}" type="pres">
      <dgm:prSet presAssocID="{ECABD398-AA27-4C07-9751-471649EE214D}" presName="sibTrans" presStyleLbl="sibTrans2D1" presStyleIdx="1" presStyleCnt="4"/>
      <dgm:spPr/>
    </dgm:pt>
    <dgm:pt modelId="{0F2926E5-17D0-425F-AF7B-5882842820F8}" type="pres">
      <dgm:prSet presAssocID="{ECABD398-AA27-4C07-9751-471649EE214D}" presName="connectorText" presStyleLbl="sibTrans2D1" presStyleIdx="1" presStyleCnt="4"/>
      <dgm:spPr/>
    </dgm:pt>
    <dgm:pt modelId="{3B06B5FC-D9C4-4D44-800F-DBE25A9893D0}" type="pres">
      <dgm:prSet presAssocID="{5C1B6E5D-834C-4FD0-8FB5-E6053986C24D}" presName="node" presStyleLbl="node1" presStyleIdx="2" presStyleCnt="5">
        <dgm:presLayoutVars>
          <dgm:bulletEnabled val="1"/>
        </dgm:presLayoutVars>
      </dgm:prSet>
      <dgm:spPr/>
    </dgm:pt>
    <dgm:pt modelId="{FF487A9F-D27A-4FFC-8AC7-9CD856E116D8}" type="pres">
      <dgm:prSet presAssocID="{A3A1AF85-094B-4F25-B883-02484AA54ED8}" presName="sibTrans" presStyleLbl="sibTrans2D1" presStyleIdx="2" presStyleCnt="4"/>
      <dgm:spPr/>
    </dgm:pt>
    <dgm:pt modelId="{4845A7AA-5024-4E14-9991-0BB7AA4C6C35}" type="pres">
      <dgm:prSet presAssocID="{A3A1AF85-094B-4F25-B883-02484AA54ED8}" presName="connectorText" presStyleLbl="sibTrans2D1" presStyleIdx="2" presStyleCnt="4"/>
      <dgm:spPr/>
    </dgm:pt>
    <dgm:pt modelId="{30F289E2-D532-4FB0-BF31-350DB2F961F3}" type="pres">
      <dgm:prSet presAssocID="{E134D171-D60D-40AB-AA76-EF489CF30D2B}" presName="node" presStyleLbl="node1" presStyleIdx="3" presStyleCnt="5">
        <dgm:presLayoutVars>
          <dgm:bulletEnabled val="1"/>
        </dgm:presLayoutVars>
      </dgm:prSet>
      <dgm:spPr/>
    </dgm:pt>
    <dgm:pt modelId="{DE37441C-52C9-4DE4-89FC-ACC063B9B6AD}" type="pres">
      <dgm:prSet presAssocID="{828ED93E-0C25-4AD8-838C-5FF46256B13A}" presName="sibTrans" presStyleLbl="sibTrans2D1" presStyleIdx="3" presStyleCnt="4"/>
      <dgm:spPr/>
    </dgm:pt>
    <dgm:pt modelId="{E920321A-2954-4BF1-81E0-F1D4BA69945C}" type="pres">
      <dgm:prSet presAssocID="{828ED93E-0C25-4AD8-838C-5FF46256B13A}" presName="connectorText" presStyleLbl="sibTrans2D1" presStyleIdx="3" presStyleCnt="4"/>
      <dgm:spPr/>
    </dgm:pt>
    <dgm:pt modelId="{70AFAEBC-A038-4EF8-A1D6-E24A6DCFCA30}" type="pres">
      <dgm:prSet presAssocID="{6211E857-9148-4DD1-A029-C347A6EB8D7D}" presName="node" presStyleLbl="node1" presStyleIdx="4" presStyleCnt="5">
        <dgm:presLayoutVars>
          <dgm:bulletEnabled val="1"/>
        </dgm:presLayoutVars>
      </dgm:prSet>
      <dgm:spPr/>
    </dgm:pt>
  </dgm:ptLst>
  <dgm:cxnLst>
    <dgm:cxn modelId="{6DADAD07-87EA-4BD2-AF90-D79B3DC252A0}" srcId="{945DF14F-532D-4E46-AD9E-726BD553D9BD}" destId="{7F83DA57-B6DA-4437-926A-53F8D7B7F4C2}" srcOrd="0" destOrd="0" parTransId="{7F166E6B-33D2-4801-A2C0-433DBF9E6CE0}" sibTransId="{B82199DA-BC1C-4C2D-9FFD-FF4B6AC13983}"/>
    <dgm:cxn modelId="{375C5F14-E4ED-4C48-A722-396AAA65DDE7}" srcId="{945DF14F-532D-4E46-AD9E-726BD553D9BD}" destId="{F3BC391D-0DB6-4DF9-81B4-2AA6CB0FFF8B}" srcOrd="1" destOrd="0" parTransId="{E098515B-6D9B-4FD6-B32E-85002E940D9D}" sibTransId="{ECABD398-AA27-4C07-9751-471649EE214D}"/>
    <dgm:cxn modelId="{B2A5E91F-913A-43FA-A056-054BF68B698D}" type="presOf" srcId="{B82199DA-BC1C-4C2D-9FFD-FF4B6AC13983}" destId="{2AE8C430-9571-4E3F-B1DE-6DC94968641A}" srcOrd="1" destOrd="0" presId="urn:microsoft.com/office/officeart/2005/8/layout/process1"/>
    <dgm:cxn modelId="{2F2DEB32-F712-4D39-95C9-1C7C394B767A}" type="presOf" srcId="{A3A1AF85-094B-4F25-B883-02484AA54ED8}" destId="{FF487A9F-D27A-4FFC-8AC7-9CD856E116D8}" srcOrd="0" destOrd="0" presId="urn:microsoft.com/office/officeart/2005/8/layout/process1"/>
    <dgm:cxn modelId="{39192B5F-B85F-4FD4-BC8B-C44572662D83}" type="presOf" srcId="{5C1B6E5D-834C-4FD0-8FB5-E6053986C24D}" destId="{3B06B5FC-D9C4-4D44-800F-DBE25A9893D0}" srcOrd="0" destOrd="0" presId="urn:microsoft.com/office/officeart/2005/8/layout/process1"/>
    <dgm:cxn modelId="{69A93946-23CA-41CA-A0C3-377FB9090B64}" type="presOf" srcId="{ECABD398-AA27-4C07-9751-471649EE214D}" destId="{0F2926E5-17D0-425F-AF7B-5882842820F8}" srcOrd="1" destOrd="0" presId="urn:microsoft.com/office/officeart/2005/8/layout/process1"/>
    <dgm:cxn modelId="{06FDE670-B48C-41DA-8A18-3AA52DA56FB9}" srcId="{945DF14F-532D-4E46-AD9E-726BD553D9BD}" destId="{6211E857-9148-4DD1-A029-C347A6EB8D7D}" srcOrd="4" destOrd="0" parTransId="{2B8062CC-60DC-4519-BC10-7A5D9BA6AEFC}" sibTransId="{7AB880AF-C915-43F4-AC19-AAD1E6810A0F}"/>
    <dgm:cxn modelId="{C2358952-C5A5-4E8E-BEDC-65DCD6DC9A77}" type="presOf" srcId="{945DF14F-532D-4E46-AD9E-726BD553D9BD}" destId="{EC5A2FA5-87D7-4DB6-B01D-E062B502927C}" srcOrd="0" destOrd="0" presId="urn:microsoft.com/office/officeart/2005/8/layout/process1"/>
    <dgm:cxn modelId="{DBBFDF56-9E80-4A74-B4CF-9D5940E53FBE}" type="presOf" srcId="{A3A1AF85-094B-4F25-B883-02484AA54ED8}" destId="{4845A7AA-5024-4E14-9991-0BB7AA4C6C35}" srcOrd="1" destOrd="0" presId="urn:microsoft.com/office/officeart/2005/8/layout/process1"/>
    <dgm:cxn modelId="{B4FE2579-DB1B-4431-BBF5-3DA26168DECF}" type="presOf" srcId="{828ED93E-0C25-4AD8-838C-5FF46256B13A}" destId="{DE37441C-52C9-4DE4-89FC-ACC063B9B6AD}" srcOrd="0" destOrd="0" presId="urn:microsoft.com/office/officeart/2005/8/layout/process1"/>
    <dgm:cxn modelId="{45E5277F-F102-4FDC-83C5-43A1C1F51FA1}" type="presOf" srcId="{6211E857-9148-4DD1-A029-C347A6EB8D7D}" destId="{70AFAEBC-A038-4EF8-A1D6-E24A6DCFCA30}" srcOrd="0" destOrd="0" presId="urn:microsoft.com/office/officeart/2005/8/layout/process1"/>
    <dgm:cxn modelId="{D1A6D192-45BB-4AC8-8368-7487E25C915C}" type="presOf" srcId="{B82199DA-BC1C-4C2D-9FFD-FF4B6AC13983}" destId="{7E82B51A-5734-4CE7-BE6B-9B829548702F}" srcOrd="0" destOrd="0" presId="urn:microsoft.com/office/officeart/2005/8/layout/process1"/>
    <dgm:cxn modelId="{E733BAB3-34F9-4822-A220-856713CD9CE4}" type="presOf" srcId="{7F83DA57-B6DA-4437-926A-53F8D7B7F4C2}" destId="{1D4C7DD0-0DD9-4FA2-909A-F0FCFEF793C1}" srcOrd="0" destOrd="0" presId="urn:microsoft.com/office/officeart/2005/8/layout/process1"/>
    <dgm:cxn modelId="{22395BBA-4733-407B-86B1-C33356B9237C}" srcId="{945DF14F-532D-4E46-AD9E-726BD553D9BD}" destId="{E134D171-D60D-40AB-AA76-EF489CF30D2B}" srcOrd="3" destOrd="0" parTransId="{E85688F1-21B5-43DA-8C85-44D42AD90C2E}" sibTransId="{828ED93E-0C25-4AD8-838C-5FF46256B13A}"/>
    <dgm:cxn modelId="{56CA90D9-F73B-47A4-9308-D2ABDFD84C6F}" type="presOf" srcId="{F3BC391D-0DB6-4DF9-81B4-2AA6CB0FFF8B}" destId="{EE766F85-4D3E-460D-ADBF-A330D3AD5A7D}" srcOrd="0" destOrd="0" presId="urn:microsoft.com/office/officeart/2005/8/layout/process1"/>
    <dgm:cxn modelId="{32550CEF-583B-4C7B-9C45-2AE5811F2D92}" type="presOf" srcId="{ECABD398-AA27-4C07-9751-471649EE214D}" destId="{30053E0A-187A-49F0-8077-F1E1884BE8B1}" srcOrd="0" destOrd="0" presId="urn:microsoft.com/office/officeart/2005/8/layout/process1"/>
    <dgm:cxn modelId="{D0A791F4-16BB-4DC8-BB2B-CB134BFB7945}" srcId="{945DF14F-532D-4E46-AD9E-726BD553D9BD}" destId="{5C1B6E5D-834C-4FD0-8FB5-E6053986C24D}" srcOrd="2" destOrd="0" parTransId="{BCF35D43-A2F3-48AE-9E9D-8E16985D5CE7}" sibTransId="{A3A1AF85-094B-4F25-B883-02484AA54ED8}"/>
    <dgm:cxn modelId="{DAA4F3F4-D8C7-40A8-8A2F-9C0D5521A02D}" type="presOf" srcId="{E134D171-D60D-40AB-AA76-EF489CF30D2B}" destId="{30F289E2-D532-4FB0-BF31-350DB2F961F3}" srcOrd="0" destOrd="0" presId="urn:microsoft.com/office/officeart/2005/8/layout/process1"/>
    <dgm:cxn modelId="{7F6154F5-008E-4B2A-AFF1-37B2D84C6D3C}" type="presOf" srcId="{828ED93E-0C25-4AD8-838C-5FF46256B13A}" destId="{E920321A-2954-4BF1-81E0-F1D4BA69945C}" srcOrd="1" destOrd="0" presId="urn:microsoft.com/office/officeart/2005/8/layout/process1"/>
    <dgm:cxn modelId="{AA09B01D-216F-4BE7-BF21-5C7E6EB173FE}" type="presParOf" srcId="{EC5A2FA5-87D7-4DB6-B01D-E062B502927C}" destId="{1D4C7DD0-0DD9-4FA2-909A-F0FCFEF793C1}" srcOrd="0" destOrd="0" presId="urn:microsoft.com/office/officeart/2005/8/layout/process1"/>
    <dgm:cxn modelId="{F67A48A5-80A4-4407-8F3E-556D8EDD9FAE}" type="presParOf" srcId="{EC5A2FA5-87D7-4DB6-B01D-E062B502927C}" destId="{7E82B51A-5734-4CE7-BE6B-9B829548702F}" srcOrd="1" destOrd="0" presId="urn:microsoft.com/office/officeart/2005/8/layout/process1"/>
    <dgm:cxn modelId="{AC68551A-9D7A-493F-8363-0BE79C59F64C}" type="presParOf" srcId="{7E82B51A-5734-4CE7-BE6B-9B829548702F}" destId="{2AE8C430-9571-4E3F-B1DE-6DC94968641A}" srcOrd="0" destOrd="0" presId="urn:microsoft.com/office/officeart/2005/8/layout/process1"/>
    <dgm:cxn modelId="{AB8AAC3E-6A38-4547-8753-CB827F788701}" type="presParOf" srcId="{EC5A2FA5-87D7-4DB6-B01D-E062B502927C}" destId="{EE766F85-4D3E-460D-ADBF-A330D3AD5A7D}" srcOrd="2" destOrd="0" presId="urn:microsoft.com/office/officeart/2005/8/layout/process1"/>
    <dgm:cxn modelId="{2DDE58C0-0EE1-412F-AC63-00C5E8A698F2}" type="presParOf" srcId="{EC5A2FA5-87D7-4DB6-B01D-E062B502927C}" destId="{30053E0A-187A-49F0-8077-F1E1884BE8B1}" srcOrd="3" destOrd="0" presId="urn:microsoft.com/office/officeart/2005/8/layout/process1"/>
    <dgm:cxn modelId="{000B1EEB-5764-443F-8EC2-BC1A50675727}" type="presParOf" srcId="{30053E0A-187A-49F0-8077-F1E1884BE8B1}" destId="{0F2926E5-17D0-425F-AF7B-5882842820F8}" srcOrd="0" destOrd="0" presId="urn:microsoft.com/office/officeart/2005/8/layout/process1"/>
    <dgm:cxn modelId="{F3402A34-812E-497B-AB39-F5F31B35EC33}" type="presParOf" srcId="{EC5A2FA5-87D7-4DB6-B01D-E062B502927C}" destId="{3B06B5FC-D9C4-4D44-800F-DBE25A9893D0}" srcOrd="4" destOrd="0" presId="urn:microsoft.com/office/officeart/2005/8/layout/process1"/>
    <dgm:cxn modelId="{74B029C4-7467-44DA-81DA-D10B599594E4}" type="presParOf" srcId="{EC5A2FA5-87D7-4DB6-B01D-E062B502927C}" destId="{FF487A9F-D27A-4FFC-8AC7-9CD856E116D8}" srcOrd="5" destOrd="0" presId="urn:microsoft.com/office/officeart/2005/8/layout/process1"/>
    <dgm:cxn modelId="{EA68CB3D-1228-4BAC-9129-DF407765365F}" type="presParOf" srcId="{FF487A9F-D27A-4FFC-8AC7-9CD856E116D8}" destId="{4845A7AA-5024-4E14-9991-0BB7AA4C6C35}" srcOrd="0" destOrd="0" presId="urn:microsoft.com/office/officeart/2005/8/layout/process1"/>
    <dgm:cxn modelId="{E7FD6DD8-F741-4D7A-941C-D95E18B8ECA3}" type="presParOf" srcId="{EC5A2FA5-87D7-4DB6-B01D-E062B502927C}" destId="{30F289E2-D532-4FB0-BF31-350DB2F961F3}" srcOrd="6" destOrd="0" presId="urn:microsoft.com/office/officeart/2005/8/layout/process1"/>
    <dgm:cxn modelId="{A166F719-F086-4AD8-99B6-0E9411BC153A}" type="presParOf" srcId="{EC5A2FA5-87D7-4DB6-B01D-E062B502927C}" destId="{DE37441C-52C9-4DE4-89FC-ACC063B9B6AD}" srcOrd="7" destOrd="0" presId="urn:microsoft.com/office/officeart/2005/8/layout/process1"/>
    <dgm:cxn modelId="{7144A74C-C1E0-431B-A1A2-76700AC154DA}" type="presParOf" srcId="{DE37441C-52C9-4DE4-89FC-ACC063B9B6AD}" destId="{E920321A-2954-4BF1-81E0-F1D4BA69945C}" srcOrd="0" destOrd="0" presId="urn:microsoft.com/office/officeart/2005/8/layout/process1"/>
    <dgm:cxn modelId="{A2CB7F44-3C22-4395-8BF9-4B6DE46E2535}" type="presParOf" srcId="{EC5A2FA5-87D7-4DB6-B01D-E062B502927C}" destId="{70AFAEBC-A038-4EF8-A1D6-E24A6DCFCA30}"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D0F321-95F5-4EB2-8A13-2DD382B3D897}" type="doc">
      <dgm:prSet loTypeId="urn:microsoft.com/office/officeart/2005/8/layout/process2" loCatId="process" qsTypeId="urn:microsoft.com/office/officeart/2005/8/quickstyle/simple1" qsCatId="simple" csTypeId="urn:microsoft.com/office/officeart/2005/8/colors/accent1_3" csCatId="accent1" phldr="1"/>
      <dgm:spPr/>
    </dgm:pt>
    <dgm:pt modelId="{AB34EB83-F559-4AF5-9B50-FD84A47A14BA}">
      <dgm:prSet phldrT="[Văn bản]" custT="1"/>
      <dgm:spPr/>
      <dgm:t>
        <a:bodyPr/>
        <a:lstStyle/>
        <a:p>
          <a:r>
            <a:rPr lang="en-BZ" sz="4000" b="1" dirty="0" err="1">
              <a:latin typeface="#9Slide05 Braxton Regular" panose="03060000000000000000" pitchFamily="66" charset="0"/>
            </a:rPr>
            <a:t>Nói</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trổng</a:t>
          </a:r>
          <a:endParaRPr lang="en-BZ" sz="4000" b="1" dirty="0">
            <a:latin typeface="#9Slide05 Braxton Regular" panose="03060000000000000000" pitchFamily="66" charset="0"/>
          </a:endParaRPr>
        </a:p>
      </dgm:t>
    </dgm:pt>
    <dgm:pt modelId="{25B843A0-0F96-4C55-9504-CACEEB3C993E}" type="parTrans" cxnId="{EE24A431-A704-44B5-B4BF-2D8FD399389F}">
      <dgm:prSet/>
      <dgm:spPr/>
      <dgm:t>
        <a:bodyPr/>
        <a:lstStyle/>
        <a:p>
          <a:endParaRPr lang="en-BZ" sz="3600" b="1">
            <a:latin typeface="#9Slide05 Braxton Regular" panose="03060000000000000000" pitchFamily="66" charset="0"/>
          </a:endParaRPr>
        </a:p>
      </dgm:t>
    </dgm:pt>
    <dgm:pt modelId="{673863A8-C499-4494-87A1-992B182BD068}" type="sibTrans" cxnId="{EE24A431-A704-44B5-B4BF-2D8FD399389F}">
      <dgm:prSet custT="1"/>
      <dgm:spPr/>
      <dgm:t>
        <a:bodyPr/>
        <a:lstStyle/>
        <a:p>
          <a:endParaRPr lang="en-BZ" sz="2400" b="1">
            <a:latin typeface="#9Slide05 Braxton Regular" panose="03060000000000000000" pitchFamily="66" charset="0"/>
          </a:endParaRPr>
        </a:p>
      </dgm:t>
    </dgm:pt>
    <dgm:pt modelId="{62A99F89-8340-421A-831B-563996C387DA}">
      <dgm:prSet phldrT="[Văn bản]" custT="1"/>
      <dgm:spPr/>
      <dgm:t>
        <a:bodyPr/>
        <a:lstStyle/>
        <a:p>
          <a:r>
            <a:rPr lang="en-BZ" sz="4000" b="1" dirty="0" err="1">
              <a:latin typeface="#9Slide05 Braxton Regular" panose="03060000000000000000" pitchFamily="66" charset="0"/>
            </a:rPr>
            <a:t>Không</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chịu</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gọi</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ba</a:t>
          </a:r>
          <a:endParaRPr lang="en-BZ" sz="4000" b="1" dirty="0">
            <a:latin typeface="#9Slide05 Braxton Regular" panose="03060000000000000000" pitchFamily="66" charset="0"/>
          </a:endParaRPr>
        </a:p>
      </dgm:t>
    </dgm:pt>
    <dgm:pt modelId="{956B0A7A-C0A5-4F2E-9DA9-B3A602C9040E}" type="parTrans" cxnId="{7A39F48B-B252-4AF6-9D8F-E00847C19535}">
      <dgm:prSet/>
      <dgm:spPr/>
      <dgm:t>
        <a:bodyPr/>
        <a:lstStyle/>
        <a:p>
          <a:endParaRPr lang="en-BZ" sz="3600" b="1">
            <a:latin typeface="#9Slide05 Braxton Regular" panose="03060000000000000000" pitchFamily="66" charset="0"/>
          </a:endParaRPr>
        </a:p>
      </dgm:t>
    </dgm:pt>
    <dgm:pt modelId="{CE08F9E4-A3E0-4BFA-BBA3-075FD9B95A10}" type="sibTrans" cxnId="{7A39F48B-B252-4AF6-9D8F-E00847C19535}">
      <dgm:prSet custT="1"/>
      <dgm:spPr/>
      <dgm:t>
        <a:bodyPr/>
        <a:lstStyle/>
        <a:p>
          <a:endParaRPr lang="en-BZ" sz="2400" b="1">
            <a:latin typeface="#9Slide05 Braxton Regular" panose="03060000000000000000" pitchFamily="66" charset="0"/>
          </a:endParaRPr>
        </a:p>
      </dgm:t>
    </dgm:pt>
    <dgm:pt modelId="{A17C3492-0FE2-4412-A6A6-65553D5AA54B}">
      <dgm:prSet phldrT="[Văn bản]" custT="1"/>
      <dgm:spPr/>
      <dgm:t>
        <a:bodyPr/>
        <a:lstStyle/>
        <a:p>
          <a:r>
            <a:rPr lang="en-BZ" sz="4000" b="1" dirty="0" err="1">
              <a:latin typeface="#9Slide05 Braxton Regular" panose="03060000000000000000" pitchFamily="66" charset="0"/>
            </a:rPr>
            <a:t>Không</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chịu</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nhờ</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giúp</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đỡ</a:t>
          </a:r>
          <a:endParaRPr lang="en-BZ" sz="4000" b="1" dirty="0">
            <a:latin typeface="#9Slide05 Braxton Regular" panose="03060000000000000000" pitchFamily="66" charset="0"/>
          </a:endParaRPr>
        </a:p>
      </dgm:t>
    </dgm:pt>
    <dgm:pt modelId="{D371BA9B-542F-4CE0-8902-F9BC53E58FF0}" type="parTrans" cxnId="{2A6A862E-E3F2-4DD9-A79A-33759FBD6BCB}">
      <dgm:prSet/>
      <dgm:spPr/>
      <dgm:t>
        <a:bodyPr/>
        <a:lstStyle/>
        <a:p>
          <a:endParaRPr lang="en-BZ" sz="3600" b="1">
            <a:latin typeface="#9Slide05 Braxton Regular" panose="03060000000000000000" pitchFamily="66" charset="0"/>
          </a:endParaRPr>
        </a:p>
      </dgm:t>
    </dgm:pt>
    <dgm:pt modelId="{72B17A2E-AB4F-4EDE-BB42-3282C1374964}" type="sibTrans" cxnId="{2A6A862E-E3F2-4DD9-A79A-33759FBD6BCB}">
      <dgm:prSet custT="1"/>
      <dgm:spPr/>
      <dgm:t>
        <a:bodyPr/>
        <a:lstStyle/>
        <a:p>
          <a:endParaRPr lang="en-BZ" sz="2400" b="1">
            <a:latin typeface="#9Slide05 Braxton Regular" panose="03060000000000000000" pitchFamily="66" charset="0"/>
          </a:endParaRPr>
        </a:p>
      </dgm:t>
    </dgm:pt>
    <dgm:pt modelId="{C1070EBF-AB8A-47E0-93E5-132E943A19C9}">
      <dgm:prSet phldrT="[Văn bản]" custT="1"/>
      <dgm:spPr/>
      <dgm:t>
        <a:bodyPr/>
        <a:lstStyle/>
        <a:p>
          <a:r>
            <a:rPr lang="en-BZ" sz="4000" b="1" dirty="0" err="1">
              <a:latin typeface="#9Slide05 Braxton Regular" panose="03060000000000000000" pitchFamily="66" charset="0"/>
            </a:rPr>
            <a:t>Xa</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lánh</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cự</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tuyệt</a:t>
          </a:r>
          <a:endParaRPr lang="en-BZ" sz="4000" b="1" dirty="0">
            <a:latin typeface="#9Slide05 Braxton Regular" panose="03060000000000000000" pitchFamily="66" charset="0"/>
          </a:endParaRPr>
        </a:p>
      </dgm:t>
    </dgm:pt>
    <dgm:pt modelId="{CAC1EC78-BCB1-434C-9EAB-D15F829487C8}" type="parTrans" cxnId="{7BBB3951-ED05-4514-8A68-7E9E5D60EC19}">
      <dgm:prSet/>
      <dgm:spPr/>
      <dgm:t>
        <a:bodyPr/>
        <a:lstStyle/>
        <a:p>
          <a:endParaRPr lang="en-BZ" sz="3600" b="1">
            <a:latin typeface="#9Slide05 Braxton Regular" panose="03060000000000000000" pitchFamily="66" charset="0"/>
          </a:endParaRPr>
        </a:p>
      </dgm:t>
    </dgm:pt>
    <dgm:pt modelId="{0AC7C0C8-0F8B-4D89-ADE6-147BC5CA872A}" type="sibTrans" cxnId="{7BBB3951-ED05-4514-8A68-7E9E5D60EC19}">
      <dgm:prSet custT="1"/>
      <dgm:spPr/>
      <dgm:t>
        <a:bodyPr/>
        <a:lstStyle/>
        <a:p>
          <a:endParaRPr lang="en-BZ" sz="2400" b="1">
            <a:latin typeface="#9Slide05 Braxton Regular" panose="03060000000000000000" pitchFamily="66" charset="0"/>
          </a:endParaRPr>
        </a:p>
      </dgm:t>
    </dgm:pt>
    <dgm:pt modelId="{D2C6CFBC-558A-4D90-B4AF-19D931F03477}">
      <dgm:prSet phldrT="[Văn bản]" custT="1"/>
      <dgm:spPr/>
      <dgm:t>
        <a:bodyPr/>
        <a:lstStyle/>
        <a:p>
          <a:r>
            <a:rPr lang="en-BZ" sz="4000" b="1" dirty="0" err="1">
              <a:latin typeface="#9Slide05 Braxton Regular" panose="03060000000000000000" pitchFamily="66" charset="0"/>
            </a:rPr>
            <a:t>Bướng</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bỉnh</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ương</a:t>
          </a:r>
          <a:r>
            <a:rPr lang="en-BZ" sz="4000" b="1" dirty="0">
              <a:latin typeface="#9Slide05 Braxton Regular" panose="03060000000000000000" pitchFamily="66" charset="0"/>
            </a:rPr>
            <a:t> </a:t>
          </a:r>
          <a:r>
            <a:rPr lang="en-BZ" sz="4000" b="1" dirty="0" err="1">
              <a:latin typeface="#9Slide05 Braxton Regular" panose="03060000000000000000" pitchFamily="66" charset="0"/>
            </a:rPr>
            <a:t>ngạnh</a:t>
          </a:r>
          <a:endParaRPr lang="en-BZ" sz="4000" b="1" dirty="0">
            <a:latin typeface="#9Slide05 Braxton Regular" panose="03060000000000000000" pitchFamily="66" charset="0"/>
          </a:endParaRPr>
        </a:p>
      </dgm:t>
    </dgm:pt>
    <dgm:pt modelId="{6A49B75D-D101-4AC4-BB46-C34E2BE8D060}" type="parTrans" cxnId="{B4F2FE03-6775-44AF-BD69-E175523D62CF}">
      <dgm:prSet/>
      <dgm:spPr/>
      <dgm:t>
        <a:bodyPr/>
        <a:lstStyle/>
        <a:p>
          <a:endParaRPr lang="en-BZ" sz="3600" b="1">
            <a:latin typeface="#9Slide05 Braxton Regular" panose="03060000000000000000" pitchFamily="66" charset="0"/>
          </a:endParaRPr>
        </a:p>
      </dgm:t>
    </dgm:pt>
    <dgm:pt modelId="{DB08DDE7-BF24-4811-9360-301463405B40}" type="sibTrans" cxnId="{B4F2FE03-6775-44AF-BD69-E175523D62CF}">
      <dgm:prSet/>
      <dgm:spPr/>
      <dgm:t>
        <a:bodyPr/>
        <a:lstStyle/>
        <a:p>
          <a:endParaRPr lang="en-BZ" sz="3600" b="1">
            <a:latin typeface="#9Slide05 Braxton Regular" panose="03060000000000000000" pitchFamily="66" charset="0"/>
          </a:endParaRPr>
        </a:p>
      </dgm:t>
    </dgm:pt>
    <dgm:pt modelId="{6A318FF5-A79F-4912-87EC-46713C163DD2}" type="pres">
      <dgm:prSet presAssocID="{CDD0F321-95F5-4EB2-8A13-2DD382B3D897}" presName="linearFlow" presStyleCnt="0">
        <dgm:presLayoutVars>
          <dgm:resizeHandles val="exact"/>
        </dgm:presLayoutVars>
      </dgm:prSet>
      <dgm:spPr/>
    </dgm:pt>
    <dgm:pt modelId="{DAAD7F1C-7C04-4576-B6CA-F11E2F7E4703}" type="pres">
      <dgm:prSet presAssocID="{AB34EB83-F559-4AF5-9B50-FD84A47A14BA}" presName="node" presStyleLbl="node1" presStyleIdx="0" presStyleCnt="5" custScaleX="193693">
        <dgm:presLayoutVars>
          <dgm:bulletEnabled val="1"/>
        </dgm:presLayoutVars>
      </dgm:prSet>
      <dgm:spPr/>
    </dgm:pt>
    <dgm:pt modelId="{39A8F44B-2E93-4CDF-9F16-A564303FD5EB}" type="pres">
      <dgm:prSet presAssocID="{673863A8-C499-4494-87A1-992B182BD068}" presName="sibTrans" presStyleLbl="sibTrans2D1" presStyleIdx="0" presStyleCnt="4"/>
      <dgm:spPr/>
    </dgm:pt>
    <dgm:pt modelId="{92ED8188-3817-4D85-BBC2-662D5FD96CF8}" type="pres">
      <dgm:prSet presAssocID="{673863A8-C499-4494-87A1-992B182BD068}" presName="connectorText" presStyleLbl="sibTrans2D1" presStyleIdx="0" presStyleCnt="4"/>
      <dgm:spPr/>
    </dgm:pt>
    <dgm:pt modelId="{6F69663A-4540-4526-85E4-2DEA92A27B28}" type="pres">
      <dgm:prSet presAssocID="{62A99F89-8340-421A-831B-563996C387DA}" presName="node" presStyleLbl="node1" presStyleIdx="1" presStyleCnt="5" custScaleX="193693">
        <dgm:presLayoutVars>
          <dgm:bulletEnabled val="1"/>
        </dgm:presLayoutVars>
      </dgm:prSet>
      <dgm:spPr/>
    </dgm:pt>
    <dgm:pt modelId="{20BDC1B8-19A1-4281-9DEE-29D45329BC23}" type="pres">
      <dgm:prSet presAssocID="{CE08F9E4-A3E0-4BFA-BBA3-075FD9B95A10}" presName="sibTrans" presStyleLbl="sibTrans2D1" presStyleIdx="1" presStyleCnt="4"/>
      <dgm:spPr/>
    </dgm:pt>
    <dgm:pt modelId="{CBB4092E-E6BA-4BCE-8809-32F9947A6C0F}" type="pres">
      <dgm:prSet presAssocID="{CE08F9E4-A3E0-4BFA-BBA3-075FD9B95A10}" presName="connectorText" presStyleLbl="sibTrans2D1" presStyleIdx="1" presStyleCnt="4"/>
      <dgm:spPr/>
    </dgm:pt>
    <dgm:pt modelId="{82CA592E-FEB2-4497-A41D-6D5646E4BD7C}" type="pres">
      <dgm:prSet presAssocID="{A17C3492-0FE2-4412-A6A6-65553D5AA54B}" presName="node" presStyleLbl="node1" presStyleIdx="2" presStyleCnt="5" custScaleX="193693">
        <dgm:presLayoutVars>
          <dgm:bulletEnabled val="1"/>
        </dgm:presLayoutVars>
      </dgm:prSet>
      <dgm:spPr/>
    </dgm:pt>
    <dgm:pt modelId="{E05C2F6F-C23F-4735-91F4-E997DDDB17DC}" type="pres">
      <dgm:prSet presAssocID="{72B17A2E-AB4F-4EDE-BB42-3282C1374964}" presName="sibTrans" presStyleLbl="sibTrans2D1" presStyleIdx="2" presStyleCnt="4"/>
      <dgm:spPr/>
    </dgm:pt>
    <dgm:pt modelId="{1C316784-F036-417C-BA62-BA37D6F05944}" type="pres">
      <dgm:prSet presAssocID="{72B17A2E-AB4F-4EDE-BB42-3282C1374964}" presName="connectorText" presStyleLbl="sibTrans2D1" presStyleIdx="2" presStyleCnt="4"/>
      <dgm:spPr/>
    </dgm:pt>
    <dgm:pt modelId="{01062AB2-30FE-4E4A-AC12-8C1780A5AD05}" type="pres">
      <dgm:prSet presAssocID="{C1070EBF-AB8A-47E0-93E5-132E943A19C9}" presName="node" presStyleLbl="node1" presStyleIdx="3" presStyleCnt="5" custScaleX="195077">
        <dgm:presLayoutVars>
          <dgm:bulletEnabled val="1"/>
        </dgm:presLayoutVars>
      </dgm:prSet>
      <dgm:spPr/>
    </dgm:pt>
    <dgm:pt modelId="{28119E40-E7FD-4998-BBA2-6E2A57F49367}" type="pres">
      <dgm:prSet presAssocID="{0AC7C0C8-0F8B-4D89-ADE6-147BC5CA872A}" presName="sibTrans" presStyleLbl="sibTrans2D1" presStyleIdx="3" presStyleCnt="4"/>
      <dgm:spPr/>
    </dgm:pt>
    <dgm:pt modelId="{BB7261C8-1B18-4E7A-9673-A38AC849AB5E}" type="pres">
      <dgm:prSet presAssocID="{0AC7C0C8-0F8B-4D89-ADE6-147BC5CA872A}" presName="connectorText" presStyleLbl="sibTrans2D1" presStyleIdx="3" presStyleCnt="4"/>
      <dgm:spPr/>
    </dgm:pt>
    <dgm:pt modelId="{C7155A7D-BC57-4938-9C83-BFB864C3F0AF}" type="pres">
      <dgm:prSet presAssocID="{D2C6CFBC-558A-4D90-B4AF-19D931F03477}" presName="node" presStyleLbl="node1" presStyleIdx="4" presStyleCnt="5" custScaleX="195077">
        <dgm:presLayoutVars>
          <dgm:bulletEnabled val="1"/>
        </dgm:presLayoutVars>
      </dgm:prSet>
      <dgm:spPr/>
    </dgm:pt>
  </dgm:ptLst>
  <dgm:cxnLst>
    <dgm:cxn modelId="{C9CF5C02-DCC2-4BF2-AC63-77220FBE44D4}" type="presOf" srcId="{0AC7C0C8-0F8B-4D89-ADE6-147BC5CA872A}" destId="{28119E40-E7FD-4998-BBA2-6E2A57F49367}" srcOrd="0" destOrd="0" presId="urn:microsoft.com/office/officeart/2005/8/layout/process2"/>
    <dgm:cxn modelId="{B4F2FE03-6775-44AF-BD69-E175523D62CF}" srcId="{CDD0F321-95F5-4EB2-8A13-2DD382B3D897}" destId="{D2C6CFBC-558A-4D90-B4AF-19D931F03477}" srcOrd="4" destOrd="0" parTransId="{6A49B75D-D101-4AC4-BB46-C34E2BE8D060}" sibTransId="{DB08DDE7-BF24-4811-9360-301463405B40}"/>
    <dgm:cxn modelId="{A370FE08-871E-45EE-9BBF-E07785EFBD80}" type="presOf" srcId="{72B17A2E-AB4F-4EDE-BB42-3282C1374964}" destId="{1C316784-F036-417C-BA62-BA37D6F05944}" srcOrd="1" destOrd="0" presId="urn:microsoft.com/office/officeart/2005/8/layout/process2"/>
    <dgm:cxn modelId="{E653F40A-3065-4077-A205-0A72624C16D4}" type="presOf" srcId="{673863A8-C499-4494-87A1-992B182BD068}" destId="{39A8F44B-2E93-4CDF-9F16-A564303FD5EB}" srcOrd="0" destOrd="0" presId="urn:microsoft.com/office/officeart/2005/8/layout/process2"/>
    <dgm:cxn modelId="{EC52280E-9702-4A01-8733-AB213F24AE53}" type="presOf" srcId="{A17C3492-0FE2-4412-A6A6-65553D5AA54B}" destId="{82CA592E-FEB2-4497-A41D-6D5646E4BD7C}" srcOrd="0" destOrd="0" presId="urn:microsoft.com/office/officeart/2005/8/layout/process2"/>
    <dgm:cxn modelId="{60A03925-C571-42F8-B8C4-F573E6B2F013}" type="presOf" srcId="{62A99F89-8340-421A-831B-563996C387DA}" destId="{6F69663A-4540-4526-85E4-2DEA92A27B28}" srcOrd="0" destOrd="0" presId="urn:microsoft.com/office/officeart/2005/8/layout/process2"/>
    <dgm:cxn modelId="{2A6A862E-E3F2-4DD9-A79A-33759FBD6BCB}" srcId="{CDD0F321-95F5-4EB2-8A13-2DD382B3D897}" destId="{A17C3492-0FE2-4412-A6A6-65553D5AA54B}" srcOrd="2" destOrd="0" parTransId="{D371BA9B-542F-4CE0-8902-F9BC53E58FF0}" sibTransId="{72B17A2E-AB4F-4EDE-BB42-3282C1374964}"/>
    <dgm:cxn modelId="{616D272F-AC55-4A75-AD8D-BE0A572CD61A}" type="presOf" srcId="{CE08F9E4-A3E0-4BFA-BBA3-075FD9B95A10}" destId="{CBB4092E-E6BA-4BCE-8809-32F9947A6C0F}" srcOrd="1" destOrd="0" presId="urn:microsoft.com/office/officeart/2005/8/layout/process2"/>
    <dgm:cxn modelId="{EE24A431-A704-44B5-B4BF-2D8FD399389F}" srcId="{CDD0F321-95F5-4EB2-8A13-2DD382B3D897}" destId="{AB34EB83-F559-4AF5-9B50-FD84A47A14BA}" srcOrd="0" destOrd="0" parTransId="{25B843A0-0F96-4C55-9504-CACEEB3C993E}" sibTransId="{673863A8-C499-4494-87A1-992B182BD068}"/>
    <dgm:cxn modelId="{9F26F445-1CBB-4389-AD22-AB7031C284A1}" type="presOf" srcId="{0AC7C0C8-0F8B-4D89-ADE6-147BC5CA872A}" destId="{BB7261C8-1B18-4E7A-9673-A38AC849AB5E}" srcOrd="1" destOrd="0" presId="urn:microsoft.com/office/officeart/2005/8/layout/process2"/>
    <dgm:cxn modelId="{7BBB3951-ED05-4514-8A68-7E9E5D60EC19}" srcId="{CDD0F321-95F5-4EB2-8A13-2DD382B3D897}" destId="{C1070EBF-AB8A-47E0-93E5-132E943A19C9}" srcOrd="3" destOrd="0" parTransId="{CAC1EC78-BCB1-434C-9EAB-D15F829487C8}" sibTransId="{0AC7C0C8-0F8B-4D89-ADE6-147BC5CA872A}"/>
    <dgm:cxn modelId="{7A39F48B-B252-4AF6-9D8F-E00847C19535}" srcId="{CDD0F321-95F5-4EB2-8A13-2DD382B3D897}" destId="{62A99F89-8340-421A-831B-563996C387DA}" srcOrd="1" destOrd="0" parTransId="{956B0A7A-C0A5-4F2E-9DA9-B3A602C9040E}" sibTransId="{CE08F9E4-A3E0-4BFA-BBA3-075FD9B95A10}"/>
    <dgm:cxn modelId="{A0FF6F8C-E6CC-4B92-AA08-411435452C32}" type="presOf" srcId="{673863A8-C499-4494-87A1-992B182BD068}" destId="{92ED8188-3817-4D85-BBC2-662D5FD96CF8}" srcOrd="1" destOrd="0" presId="urn:microsoft.com/office/officeart/2005/8/layout/process2"/>
    <dgm:cxn modelId="{38769C94-936C-44B0-B9CD-A4B69D189E9F}" type="presOf" srcId="{CE08F9E4-A3E0-4BFA-BBA3-075FD9B95A10}" destId="{20BDC1B8-19A1-4281-9DEE-29D45329BC23}" srcOrd="0" destOrd="0" presId="urn:microsoft.com/office/officeart/2005/8/layout/process2"/>
    <dgm:cxn modelId="{3ADF1FAE-6356-4546-A825-78B52B51DCA2}" type="presOf" srcId="{72B17A2E-AB4F-4EDE-BB42-3282C1374964}" destId="{E05C2F6F-C23F-4735-91F4-E997DDDB17DC}" srcOrd="0" destOrd="0" presId="urn:microsoft.com/office/officeart/2005/8/layout/process2"/>
    <dgm:cxn modelId="{75F337B1-D2CF-4920-9BB3-8433F05A23B1}" type="presOf" srcId="{D2C6CFBC-558A-4D90-B4AF-19D931F03477}" destId="{C7155A7D-BC57-4938-9C83-BFB864C3F0AF}" srcOrd="0" destOrd="0" presId="urn:microsoft.com/office/officeart/2005/8/layout/process2"/>
    <dgm:cxn modelId="{86F081BB-40BB-4C3D-88A8-1C217F32871A}" type="presOf" srcId="{AB34EB83-F559-4AF5-9B50-FD84A47A14BA}" destId="{DAAD7F1C-7C04-4576-B6CA-F11E2F7E4703}" srcOrd="0" destOrd="0" presId="urn:microsoft.com/office/officeart/2005/8/layout/process2"/>
    <dgm:cxn modelId="{43AF62BC-71D6-4B5C-9AA3-D9838F0650DD}" type="presOf" srcId="{C1070EBF-AB8A-47E0-93E5-132E943A19C9}" destId="{01062AB2-30FE-4E4A-AC12-8C1780A5AD05}" srcOrd="0" destOrd="0" presId="urn:microsoft.com/office/officeart/2005/8/layout/process2"/>
    <dgm:cxn modelId="{92C261E1-66BC-4107-9BB1-8CF25031A910}" type="presOf" srcId="{CDD0F321-95F5-4EB2-8A13-2DD382B3D897}" destId="{6A318FF5-A79F-4912-87EC-46713C163DD2}" srcOrd="0" destOrd="0" presId="urn:microsoft.com/office/officeart/2005/8/layout/process2"/>
    <dgm:cxn modelId="{75D8B7C8-8A61-4C38-8517-410747BBE2ED}" type="presParOf" srcId="{6A318FF5-A79F-4912-87EC-46713C163DD2}" destId="{DAAD7F1C-7C04-4576-B6CA-F11E2F7E4703}" srcOrd="0" destOrd="0" presId="urn:microsoft.com/office/officeart/2005/8/layout/process2"/>
    <dgm:cxn modelId="{A1B5E494-37CE-4DEC-B951-944CAECEFF8A}" type="presParOf" srcId="{6A318FF5-A79F-4912-87EC-46713C163DD2}" destId="{39A8F44B-2E93-4CDF-9F16-A564303FD5EB}" srcOrd="1" destOrd="0" presId="urn:microsoft.com/office/officeart/2005/8/layout/process2"/>
    <dgm:cxn modelId="{061FCC17-648F-4AC9-82A1-AAA7F7990457}" type="presParOf" srcId="{39A8F44B-2E93-4CDF-9F16-A564303FD5EB}" destId="{92ED8188-3817-4D85-BBC2-662D5FD96CF8}" srcOrd="0" destOrd="0" presId="urn:microsoft.com/office/officeart/2005/8/layout/process2"/>
    <dgm:cxn modelId="{8C1558AE-E0A4-463F-8609-33603C67C6E0}" type="presParOf" srcId="{6A318FF5-A79F-4912-87EC-46713C163DD2}" destId="{6F69663A-4540-4526-85E4-2DEA92A27B28}" srcOrd="2" destOrd="0" presId="urn:microsoft.com/office/officeart/2005/8/layout/process2"/>
    <dgm:cxn modelId="{DE982CD7-9AC8-4EBD-BDA7-72D3BCA4C10B}" type="presParOf" srcId="{6A318FF5-A79F-4912-87EC-46713C163DD2}" destId="{20BDC1B8-19A1-4281-9DEE-29D45329BC23}" srcOrd="3" destOrd="0" presId="urn:microsoft.com/office/officeart/2005/8/layout/process2"/>
    <dgm:cxn modelId="{7B4AB7FA-3A7D-4A29-B14E-2C9B9B511E5B}" type="presParOf" srcId="{20BDC1B8-19A1-4281-9DEE-29D45329BC23}" destId="{CBB4092E-E6BA-4BCE-8809-32F9947A6C0F}" srcOrd="0" destOrd="0" presId="urn:microsoft.com/office/officeart/2005/8/layout/process2"/>
    <dgm:cxn modelId="{C94AF9FF-F949-4E29-8B15-AB9424D11ECF}" type="presParOf" srcId="{6A318FF5-A79F-4912-87EC-46713C163DD2}" destId="{82CA592E-FEB2-4497-A41D-6D5646E4BD7C}" srcOrd="4" destOrd="0" presId="urn:microsoft.com/office/officeart/2005/8/layout/process2"/>
    <dgm:cxn modelId="{4495E19A-A280-4627-A8C8-4DFAA536961A}" type="presParOf" srcId="{6A318FF5-A79F-4912-87EC-46713C163DD2}" destId="{E05C2F6F-C23F-4735-91F4-E997DDDB17DC}" srcOrd="5" destOrd="0" presId="urn:microsoft.com/office/officeart/2005/8/layout/process2"/>
    <dgm:cxn modelId="{2D1D0180-5523-4CA8-9E36-689B9CCE930E}" type="presParOf" srcId="{E05C2F6F-C23F-4735-91F4-E997DDDB17DC}" destId="{1C316784-F036-417C-BA62-BA37D6F05944}" srcOrd="0" destOrd="0" presId="urn:microsoft.com/office/officeart/2005/8/layout/process2"/>
    <dgm:cxn modelId="{42090B6E-7FEA-4338-B4E6-2299BD64FF30}" type="presParOf" srcId="{6A318FF5-A79F-4912-87EC-46713C163DD2}" destId="{01062AB2-30FE-4E4A-AC12-8C1780A5AD05}" srcOrd="6" destOrd="0" presId="urn:microsoft.com/office/officeart/2005/8/layout/process2"/>
    <dgm:cxn modelId="{1D49AA80-7622-4D54-A882-8D6E48B8D4CD}" type="presParOf" srcId="{6A318FF5-A79F-4912-87EC-46713C163DD2}" destId="{28119E40-E7FD-4998-BBA2-6E2A57F49367}" srcOrd="7" destOrd="0" presId="urn:microsoft.com/office/officeart/2005/8/layout/process2"/>
    <dgm:cxn modelId="{C5DB803D-E22D-4B12-8506-5501600D885C}" type="presParOf" srcId="{28119E40-E7FD-4998-BBA2-6E2A57F49367}" destId="{BB7261C8-1B18-4E7A-9673-A38AC849AB5E}" srcOrd="0" destOrd="0" presId="urn:microsoft.com/office/officeart/2005/8/layout/process2"/>
    <dgm:cxn modelId="{3AEAD737-2550-4E0F-B0F6-94D8B789EAFC}" type="presParOf" srcId="{6A318FF5-A79F-4912-87EC-46713C163DD2}" destId="{C7155A7D-BC57-4938-9C83-BFB864C3F0AF}"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9A5E72-EB30-4C7C-939E-D5730C79F939}" type="doc">
      <dgm:prSet loTypeId="urn:microsoft.com/office/officeart/2005/8/layout/process2" loCatId="process" qsTypeId="urn:microsoft.com/office/officeart/2005/8/quickstyle/simple2" qsCatId="simple" csTypeId="urn:microsoft.com/office/officeart/2005/8/colors/colorful2" csCatId="colorful" phldr="1"/>
      <dgm:spPr/>
    </dgm:pt>
    <dgm:pt modelId="{B525FEEF-BC69-4DD5-902E-3865FF156B40}">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Lặng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lẽ</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đứng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dậy</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cố</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khua</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dây</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lòi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tói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kêu</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thật</a:t>
          </a:r>
          <a:r>
            <a:rPr lang="en-BZ" sz="2800" b="1" dirty="0">
              <a:latin typeface="#9Slide03 Arima Madurai" panose="00000500000000000000" pitchFamily="2" charset="0"/>
              <a:cs typeface="#9Slide03 Arima Madurai" panose="00000500000000000000" pitchFamily="2" charset="0"/>
            </a:rPr>
            <a:t> to</a:t>
          </a:r>
        </a:p>
      </dgm:t>
    </dgm:pt>
    <dgm:pt modelId="{4B02050E-552A-4428-9214-7EA2C69526ED}" type="parTrans" cxnId="{9B25B304-2584-4A9A-A120-0849C06F7E42}">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67AA32B8-14E9-4F6D-8D9A-1FACA79F11C2}" type="sibTrans" cxnId="{9B25B304-2584-4A9A-A120-0849C06F7E42}">
      <dgm:prSet custT="1"/>
      <dgm:spPr/>
      <dgm:t>
        <a:bodyPr/>
        <a:lstStyle/>
        <a:p>
          <a:endParaRPr lang="en-BZ" sz="2800" b="1">
            <a:latin typeface="#9Slide03 Arima Madurai" panose="00000500000000000000" pitchFamily="2" charset="0"/>
            <a:cs typeface="#9Slide03 Arima Madurai" panose="00000500000000000000" pitchFamily="2" charset="0"/>
          </a:endParaRPr>
        </a:p>
      </dgm:t>
    </dgm:pt>
    <dgm:pt modelId="{031730E6-EB4C-4AEA-9375-6A3715484C65}">
      <dgm:prSet phldrT="[Văn bản]" custT="1"/>
      <dgm:spPr/>
      <dgm:t>
        <a:bodyPr/>
        <a:lstStyle/>
        <a:p>
          <a:r>
            <a:rPr lang="en-BZ" sz="2800" b="1" dirty="0">
              <a:latin typeface="#9Slide03 Arima Madurai" panose="00000500000000000000" pitchFamily="2" charset="0"/>
              <a:cs typeface="#9Slide03 Arima Madurai" panose="00000500000000000000" pitchFamily="2" charset="0"/>
            </a:rPr>
            <a:t>Sang </a:t>
          </a:r>
          <a:r>
            <a:rPr lang="en-BZ" sz="2800" b="1" dirty="0" err="1">
              <a:latin typeface="#9Slide03 Arima Madurai" panose="00000500000000000000" pitchFamily="2" charset="0"/>
              <a:cs typeface="#9Slide03 Arima Madurai" panose="00000500000000000000" pitchFamily="2" charset="0"/>
            </a:rPr>
            <a:t>nhà</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ngoại</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méc</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và</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khóc</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bên</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ấy</a:t>
          </a:r>
          <a:endParaRPr lang="en-BZ" sz="2800" b="1" dirty="0">
            <a:latin typeface="#9Slide03 Arima Madurai" panose="00000500000000000000" pitchFamily="2" charset="0"/>
            <a:cs typeface="#9Slide03 Arima Madurai" panose="00000500000000000000" pitchFamily="2" charset="0"/>
          </a:endParaRPr>
        </a:p>
      </dgm:t>
    </dgm:pt>
    <dgm:pt modelId="{21BBCDCD-C92B-4613-B2CE-9B339C2D69E2}" type="parTrans" cxnId="{96909359-2C87-4417-B5BE-61D91EB8D936}">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264C8AD6-05F8-47F6-A826-81B5630A3790}" type="sibTrans" cxnId="{96909359-2C87-4417-B5BE-61D91EB8D936}">
      <dgm:prSet custT="1"/>
      <dgm:spPr/>
      <dgm:t>
        <a:bodyPr/>
        <a:lstStyle/>
        <a:p>
          <a:endParaRPr lang="en-BZ" sz="2800" b="1">
            <a:latin typeface="#9Slide03 Arima Madurai" panose="00000500000000000000" pitchFamily="2" charset="0"/>
            <a:cs typeface="#9Slide03 Arima Madurai" panose="00000500000000000000" pitchFamily="2" charset="0"/>
          </a:endParaRPr>
        </a:p>
      </dgm:t>
    </dgm:pt>
    <dgm:pt modelId="{F5C524DE-8F05-4920-BD09-EA86D04AD091}">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Mẹ</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dỗ</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dành</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mấy</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cũng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không</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về</a:t>
          </a:r>
          <a:endParaRPr lang="en-BZ" sz="2800" b="1" dirty="0">
            <a:latin typeface="#9Slide03 Arima Madurai" panose="00000500000000000000" pitchFamily="2" charset="0"/>
            <a:cs typeface="#9Slide03 Arima Madurai" panose="00000500000000000000" pitchFamily="2" charset="0"/>
          </a:endParaRPr>
        </a:p>
      </dgm:t>
    </dgm:pt>
    <dgm:pt modelId="{4020604E-5D85-4322-A55C-6B9D88697805}" type="parTrans" cxnId="{57CA79DB-415D-43F2-AD89-5523EAAC27CD}">
      <dgm:prSet/>
      <dgm:spPr/>
      <dgm:t>
        <a:bodyPr/>
        <a:lstStyle/>
        <a:p>
          <a:endParaRPr lang="en-BZ" sz="2800" b="1">
            <a:latin typeface="#9Slide03 Arima Madurai" panose="00000500000000000000" pitchFamily="2" charset="0"/>
            <a:cs typeface="#9Slide03 Arima Madurai" panose="00000500000000000000" pitchFamily="2" charset="0"/>
          </a:endParaRPr>
        </a:p>
      </dgm:t>
    </dgm:pt>
    <dgm:pt modelId="{2797A782-6D31-4D66-847A-0CF82BFDDF72}" type="sibTrans" cxnId="{57CA79DB-415D-43F2-AD89-5523EAAC27CD}">
      <dgm:prSet custT="1"/>
      <dgm:spPr/>
      <dgm:t>
        <a:bodyPr/>
        <a:lstStyle/>
        <a:p>
          <a:endParaRPr lang="en-BZ" sz="2800" b="1">
            <a:latin typeface="#9Slide03 Arima Madurai" panose="00000500000000000000" pitchFamily="2" charset="0"/>
            <a:cs typeface="#9Slide03 Arima Madurai" panose="00000500000000000000" pitchFamily="2" charset="0"/>
          </a:endParaRPr>
        </a:p>
      </dgm:t>
    </dgm:pt>
    <dgm:pt modelId="{CFB814A8-FF89-4478-BB02-13E4FB9AC627}">
      <dgm:prSet phldrT="[Văn bản]" custT="1"/>
      <dgm:spPr/>
      <dgm:t>
        <a:bodyPr/>
        <a:lstStyle/>
        <a:p>
          <a:r>
            <a:rPr lang="en-BZ" sz="2800" b="1" dirty="0" err="1">
              <a:latin typeface="#9Slide03 Arima Madurai" panose="00000500000000000000" pitchFamily="2" charset="0"/>
              <a:cs typeface="#9Slide03 Arima Madurai" panose="00000500000000000000" pitchFamily="2" charset="0"/>
            </a:rPr>
            <a:t>Cô</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bé</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có</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cá</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tính</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mạnh</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mẽ</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quyết</a:t>
          </a:r>
          <a:r>
            <a:rPr lang="en-BZ" sz="2800" b="1" dirty="0">
              <a:latin typeface="#9Slide03 Arima Madurai" panose="00000500000000000000" pitchFamily="2" charset="0"/>
              <a:cs typeface="#9Slide03 Arima Madurai" panose="00000500000000000000" pitchFamily="2" charset="0"/>
            </a:rPr>
            <a:t> </a:t>
          </a:r>
          <a:r>
            <a:rPr lang="en-BZ" sz="2800" b="1" dirty="0" err="1">
              <a:latin typeface="#9Slide03 Arima Madurai" panose="00000500000000000000" pitchFamily="2" charset="0"/>
              <a:cs typeface="#9Slide03 Arima Madurai" panose="00000500000000000000" pitchFamily="2" charset="0"/>
            </a:rPr>
            <a:t>liệt</a:t>
          </a:r>
          <a:endParaRPr lang="en-BZ" sz="2800" b="1" dirty="0">
            <a:latin typeface="#9Slide03 Arima Madurai" panose="00000500000000000000" pitchFamily="2" charset="0"/>
            <a:cs typeface="#9Slide03 Arima Madurai" panose="00000500000000000000" pitchFamily="2" charset="0"/>
          </a:endParaRPr>
        </a:p>
      </dgm:t>
    </dgm:pt>
    <dgm:pt modelId="{C002F3F2-D336-4941-971E-2EB89772D534}" type="parTrans" cxnId="{68400A64-9FFC-4B2E-9986-92122771AF05}">
      <dgm:prSet/>
      <dgm:spPr/>
      <dgm:t>
        <a:bodyPr/>
        <a:lstStyle/>
        <a:p>
          <a:endParaRPr lang="en-BZ" sz="2800">
            <a:latin typeface="#9Slide03 Arima Madurai" panose="00000500000000000000" pitchFamily="2" charset="0"/>
            <a:cs typeface="#9Slide03 Arima Madurai" panose="00000500000000000000" pitchFamily="2" charset="0"/>
          </a:endParaRPr>
        </a:p>
      </dgm:t>
    </dgm:pt>
    <dgm:pt modelId="{0F8BCE75-3818-4D02-AB52-CE5DE014FE66}" type="sibTrans" cxnId="{68400A64-9FFC-4B2E-9986-92122771AF05}">
      <dgm:prSet/>
      <dgm:spPr/>
      <dgm:t>
        <a:bodyPr/>
        <a:lstStyle/>
        <a:p>
          <a:endParaRPr lang="en-BZ" sz="2800">
            <a:latin typeface="#9Slide03 Arima Madurai" panose="00000500000000000000" pitchFamily="2" charset="0"/>
            <a:cs typeface="#9Slide03 Arima Madurai" panose="00000500000000000000" pitchFamily="2" charset="0"/>
          </a:endParaRPr>
        </a:p>
      </dgm:t>
    </dgm:pt>
    <dgm:pt modelId="{7DB3133E-25DF-4435-B92B-08E3A09E76AC}" type="pres">
      <dgm:prSet presAssocID="{229A5E72-EB30-4C7C-939E-D5730C79F939}" presName="linearFlow" presStyleCnt="0">
        <dgm:presLayoutVars>
          <dgm:resizeHandles val="exact"/>
        </dgm:presLayoutVars>
      </dgm:prSet>
      <dgm:spPr/>
    </dgm:pt>
    <dgm:pt modelId="{F6E463E5-CF6E-4C24-B4FD-E73B6B12FD21}" type="pres">
      <dgm:prSet presAssocID="{B525FEEF-BC69-4DD5-902E-3865FF156B40}" presName="node" presStyleLbl="node1" presStyleIdx="0" presStyleCnt="4">
        <dgm:presLayoutVars>
          <dgm:bulletEnabled val="1"/>
        </dgm:presLayoutVars>
      </dgm:prSet>
      <dgm:spPr/>
    </dgm:pt>
    <dgm:pt modelId="{9D7EDC55-1898-46A1-A19F-D299B16DE242}" type="pres">
      <dgm:prSet presAssocID="{67AA32B8-14E9-4F6D-8D9A-1FACA79F11C2}" presName="sibTrans" presStyleLbl="sibTrans2D1" presStyleIdx="0" presStyleCnt="3"/>
      <dgm:spPr/>
    </dgm:pt>
    <dgm:pt modelId="{B864B727-C3DE-47C2-94AC-4FE7E933C6FB}" type="pres">
      <dgm:prSet presAssocID="{67AA32B8-14E9-4F6D-8D9A-1FACA79F11C2}" presName="connectorText" presStyleLbl="sibTrans2D1" presStyleIdx="0" presStyleCnt="3"/>
      <dgm:spPr/>
    </dgm:pt>
    <dgm:pt modelId="{0B5E3953-138D-438A-BC70-39F55174069C}" type="pres">
      <dgm:prSet presAssocID="{031730E6-EB4C-4AEA-9375-6A3715484C65}" presName="node" presStyleLbl="node1" presStyleIdx="1" presStyleCnt="4">
        <dgm:presLayoutVars>
          <dgm:bulletEnabled val="1"/>
        </dgm:presLayoutVars>
      </dgm:prSet>
      <dgm:spPr/>
    </dgm:pt>
    <dgm:pt modelId="{4BAD0EBC-51ED-46AE-B2FE-0732FF0B6D0F}" type="pres">
      <dgm:prSet presAssocID="{264C8AD6-05F8-47F6-A826-81B5630A3790}" presName="sibTrans" presStyleLbl="sibTrans2D1" presStyleIdx="1" presStyleCnt="3"/>
      <dgm:spPr/>
    </dgm:pt>
    <dgm:pt modelId="{BB5080AC-9CD0-4849-8BCB-F1042B048EA7}" type="pres">
      <dgm:prSet presAssocID="{264C8AD6-05F8-47F6-A826-81B5630A3790}" presName="connectorText" presStyleLbl="sibTrans2D1" presStyleIdx="1" presStyleCnt="3"/>
      <dgm:spPr/>
    </dgm:pt>
    <dgm:pt modelId="{05D5B83D-EA96-4975-BC82-8E7019330843}" type="pres">
      <dgm:prSet presAssocID="{F5C524DE-8F05-4920-BD09-EA86D04AD091}" presName="node" presStyleLbl="node1" presStyleIdx="2" presStyleCnt="4">
        <dgm:presLayoutVars>
          <dgm:bulletEnabled val="1"/>
        </dgm:presLayoutVars>
      </dgm:prSet>
      <dgm:spPr/>
    </dgm:pt>
    <dgm:pt modelId="{E074228D-DDAC-4ED1-B54A-1B1B9DE2DECD}" type="pres">
      <dgm:prSet presAssocID="{2797A782-6D31-4D66-847A-0CF82BFDDF72}" presName="sibTrans" presStyleLbl="sibTrans2D1" presStyleIdx="2" presStyleCnt="3"/>
      <dgm:spPr/>
    </dgm:pt>
    <dgm:pt modelId="{D916982D-D7C9-45F5-9767-61233F9C103E}" type="pres">
      <dgm:prSet presAssocID="{2797A782-6D31-4D66-847A-0CF82BFDDF72}" presName="connectorText" presStyleLbl="sibTrans2D1" presStyleIdx="2" presStyleCnt="3"/>
      <dgm:spPr/>
    </dgm:pt>
    <dgm:pt modelId="{AA9665BF-4655-4DF4-8730-16D4D199A820}" type="pres">
      <dgm:prSet presAssocID="{CFB814A8-FF89-4478-BB02-13E4FB9AC627}" presName="node" presStyleLbl="node1" presStyleIdx="3" presStyleCnt="4">
        <dgm:presLayoutVars>
          <dgm:bulletEnabled val="1"/>
        </dgm:presLayoutVars>
      </dgm:prSet>
      <dgm:spPr/>
    </dgm:pt>
  </dgm:ptLst>
  <dgm:cxnLst>
    <dgm:cxn modelId="{9B25B304-2584-4A9A-A120-0849C06F7E42}" srcId="{229A5E72-EB30-4C7C-939E-D5730C79F939}" destId="{B525FEEF-BC69-4DD5-902E-3865FF156B40}" srcOrd="0" destOrd="0" parTransId="{4B02050E-552A-4428-9214-7EA2C69526ED}" sibTransId="{67AA32B8-14E9-4F6D-8D9A-1FACA79F11C2}"/>
    <dgm:cxn modelId="{EDDC0F1D-0702-4F6B-8DB8-B6E89014579A}" type="presOf" srcId="{031730E6-EB4C-4AEA-9375-6A3715484C65}" destId="{0B5E3953-138D-438A-BC70-39F55174069C}" srcOrd="0" destOrd="0" presId="urn:microsoft.com/office/officeart/2005/8/layout/process2"/>
    <dgm:cxn modelId="{240B6A3B-C83B-4D93-A8C0-F69A63195BF5}" type="presOf" srcId="{2797A782-6D31-4D66-847A-0CF82BFDDF72}" destId="{E074228D-DDAC-4ED1-B54A-1B1B9DE2DECD}" srcOrd="0" destOrd="0" presId="urn:microsoft.com/office/officeart/2005/8/layout/process2"/>
    <dgm:cxn modelId="{68400A64-9FFC-4B2E-9986-92122771AF05}" srcId="{229A5E72-EB30-4C7C-939E-D5730C79F939}" destId="{CFB814A8-FF89-4478-BB02-13E4FB9AC627}" srcOrd="3" destOrd="0" parTransId="{C002F3F2-D336-4941-971E-2EB89772D534}" sibTransId="{0F8BCE75-3818-4D02-AB52-CE5DE014FE66}"/>
    <dgm:cxn modelId="{4C154B45-1EA3-401D-BA26-B2767B13052E}" type="presOf" srcId="{229A5E72-EB30-4C7C-939E-D5730C79F939}" destId="{7DB3133E-25DF-4435-B92B-08E3A09E76AC}" srcOrd="0" destOrd="0" presId="urn:microsoft.com/office/officeart/2005/8/layout/process2"/>
    <dgm:cxn modelId="{CF88B44E-465B-4004-ABA2-896698B8414B}" type="presOf" srcId="{B525FEEF-BC69-4DD5-902E-3865FF156B40}" destId="{F6E463E5-CF6E-4C24-B4FD-E73B6B12FD21}" srcOrd="0" destOrd="0" presId="urn:microsoft.com/office/officeart/2005/8/layout/process2"/>
    <dgm:cxn modelId="{96909359-2C87-4417-B5BE-61D91EB8D936}" srcId="{229A5E72-EB30-4C7C-939E-D5730C79F939}" destId="{031730E6-EB4C-4AEA-9375-6A3715484C65}" srcOrd="1" destOrd="0" parTransId="{21BBCDCD-C92B-4613-B2CE-9B339C2D69E2}" sibTransId="{264C8AD6-05F8-47F6-A826-81B5630A3790}"/>
    <dgm:cxn modelId="{3F309880-3521-484F-A34F-F7E5ABD47D28}" type="presOf" srcId="{264C8AD6-05F8-47F6-A826-81B5630A3790}" destId="{BB5080AC-9CD0-4849-8BCB-F1042B048EA7}" srcOrd="1" destOrd="0" presId="urn:microsoft.com/office/officeart/2005/8/layout/process2"/>
    <dgm:cxn modelId="{4C9FF984-D584-4040-B6DE-246063854B2F}" type="presOf" srcId="{F5C524DE-8F05-4920-BD09-EA86D04AD091}" destId="{05D5B83D-EA96-4975-BC82-8E7019330843}" srcOrd="0" destOrd="0" presId="urn:microsoft.com/office/officeart/2005/8/layout/process2"/>
    <dgm:cxn modelId="{A45AB0B3-9821-4D85-8FD7-5328678246B2}" type="presOf" srcId="{CFB814A8-FF89-4478-BB02-13E4FB9AC627}" destId="{AA9665BF-4655-4DF4-8730-16D4D199A820}" srcOrd="0" destOrd="0" presId="urn:microsoft.com/office/officeart/2005/8/layout/process2"/>
    <dgm:cxn modelId="{87A297BC-31A8-4823-B880-7115563D5E27}" type="presOf" srcId="{67AA32B8-14E9-4F6D-8D9A-1FACA79F11C2}" destId="{9D7EDC55-1898-46A1-A19F-D299B16DE242}" srcOrd="0" destOrd="0" presId="urn:microsoft.com/office/officeart/2005/8/layout/process2"/>
    <dgm:cxn modelId="{5B5421D9-D655-476F-B975-5999AC368D10}" type="presOf" srcId="{2797A782-6D31-4D66-847A-0CF82BFDDF72}" destId="{D916982D-D7C9-45F5-9767-61233F9C103E}" srcOrd="1" destOrd="0" presId="urn:microsoft.com/office/officeart/2005/8/layout/process2"/>
    <dgm:cxn modelId="{57CA79DB-415D-43F2-AD89-5523EAAC27CD}" srcId="{229A5E72-EB30-4C7C-939E-D5730C79F939}" destId="{F5C524DE-8F05-4920-BD09-EA86D04AD091}" srcOrd="2" destOrd="0" parTransId="{4020604E-5D85-4322-A55C-6B9D88697805}" sibTransId="{2797A782-6D31-4D66-847A-0CF82BFDDF72}"/>
    <dgm:cxn modelId="{0ACE4BEC-EBA5-415B-80C1-8B918760E559}" type="presOf" srcId="{264C8AD6-05F8-47F6-A826-81B5630A3790}" destId="{4BAD0EBC-51ED-46AE-B2FE-0732FF0B6D0F}" srcOrd="0" destOrd="0" presId="urn:microsoft.com/office/officeart/2005/8/layout/process2"/>
    <dgm:cxn modelId="{66F300F0-5BB2-46E6-A3DB-4194AB48925E}" type="presOf" srcId="{67AA32B8-14E9-4F6D-8D9A-1FACA79F11C2}" destId="{B864B727-C3DE-47C2-94AC-4FE7E933C6FB}" srcOrd="1" destOrd="0" presId="urn:microsoft.com/office/officeart/2005/8/layout/process2"/>
    <dgm:cxn modelId="{A034BA35-30BB-46CD-A8DD-4BB8974E398B}" type="presParOf" srcId="{7DB3133E-25DF-4435-B92B-08E3A09E76AC}" destId="{F6E463E5-CF6E-4C24-B4FD-E73B6B12FD21}" srcOrd="0" destOrd="0" presId="urn:microsoft.com/office/officeart/2005/8/layout/process2"/>
    <dgm:cxn modelId="{23A7DCEA-77AA-4A74-B2DA-B97E2728BCD1}" type="presParOf" srcId="{7DB3133E-25DF-4435-B92B-08E3A09E76AC}" destId="{9D7EDC55-1898-46A1-A19F-D299B16DE242}" srcOrd="1" destOrd="0" presId="urn:microsoft.com/office/officeart/2005/8/layout/process2"/>
    <dgm:cxn modelId="{4FB19B22-5DF2-49CE-803F-98881D754FF3}" type="presParOf" srcId="{9D7EDC55-1898-46A1-A19F-D299B16DE242}" destId="{B864B727-C3DE-47C2-94AC-4FE7E933C6FB}" srcOrd="0" destOrd="0" presId="urn:microsoft.com/office/officeart/2005/8/layout/process2"/>
    <dgm:cxn modelId="{EFF75F27-9D09-4870-A1C5-A0A5E88A0F5E}" type="presParOf" srcId="{7DB3133E-25DF-4435-B92B-08E3A09E76AC}" destId="{0B5E3953-138D-438A-BC70-39F55174069C}" srcOrd="2" destOrd="0" presId="urn:microsoft.com/office/officeart/2005/8/layout/process2"/>
    <dgm:cxn modelId="{A2F068D6-1655-4C9F-A739-488FBF7978F0}" type="presParOf" srcId="{7DB3133E-25DF-4435-B92B-08E3A09E76AC}" destId="{4BAD0EBC-51ED-46AE-B2FE-0732FF0B6D0F}" srcOrd="3" destOrd="0" presId="urn:microsoft.com/office/officeart/2005/8/layout/process2"/>
    <dgm:cxn modelId="{CAE5229E-090D-4081-9126-3D596BAC1B80}" type="presParOf" srcId="{4BAD0EBC-51ED-46AE-B2FE-0732FF0B6D0F}" destId="{BB5080AC-9CD0-4849-8BCB-F1042B048EA7}" srcOrd="0" destOrd="0" presId="urn:microsoft.com/office/officeart/2005/8/layout/process2"/>
    <dgm:cxn modelId="{90A9A871-021D-41F9-9BF2-02800C279914}" type="presParOf" srcId="{7DB3133E-25DF-4435-B92B-08E3A09E76AC}" destId="{05D5B83D-EA96-4975-BC82-8E7019330843}" srcOrd="4" destOrd="0" presId="urn:microsoft.com/office/officeart/2005/8/layout/process2"/>
    <dgm:cxn modelId="{EE5F9F7C-8E81-4B5F-9CB1-587080B8CF55}" type="presParOf" srcId="{7DB3133E-25DF-4435-B92B-08E3A09E76AC}" destId="{E074228D-DDAC-4ED1-B54A-1B1B9DE2DECD}" srcOrd="5" destOrd="0" presId="urn:microsoft.com/office/officeart/2005/8/layout/process2"/>
    <dgm:cxn modelId="{A407E593-7206-4513-8A2E-96EE136C4BFD}" type="presParOf" srcId="{E074228D-DDAC-4ED1-B54A-1B1B9DE2DECD}" destId="{D916982D-D7C9-45F5-9767-61233F9C103E}" srcOrd="0" destOrd="0" presId="urn:microsoft.com/office/officeart/2005/8/layout/process2"/>
    <dgm:cxn modelId="{0BD106BF-6CA0-498D-9F9F-931BBA4C946C}" type="presParOf" srcId="{7DB3133E-25DF-4435-B92B-08E3A09E76AC}" destId="{AA9665BF-4655-4DF4-8730-16D4D199A820}" srcOrd="6"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D60435-E8CC-4E0B-8BD6-6A4D81E2CDF7}"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BZ"/>
        </a:p>
      </dgm:t>
    </dgm:pt>
    <dgm:pt modelId="{E0AE25C2-3577-469C-8915-1C260B19C0AE}">
      <dgm:prSet phldrT="[Văn bản]" custT="1"/>
      <dgm:spPr/>
      <dgm:t>
        <a:bodyPr/>
        <a:lstStyle/>
        <a:p>
          <a:r>
            <a:rPr lang="en-BZ" sz="4400" b="1" dirty="0" err="1">
              <a:latin typeface="#9Slide05 Braxton Regular" panose="03060000000000000000" pitchFamily="66" charset="0"/>
            </a:rPr>
            <a:t>Đứng</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vào</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góc</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nhà</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đứng</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tựa</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cửa</a:t>
          </a:r>
          <a:endParaRPr lang="en-BZ" sz="4400" b="1" dirty="0">
            <a:latin typeface="#9Slide05 Braxton Regular" panose="03060000000000000000" pitchFamily="66" charset="0"/>
          </a:endParaRPr>
        </a:p>
      </dgm:t>
    </dgm:pt>
    <dgm:pt modelId="{5186B21B-A7D4-4714-B203-48EA4DCFB56F}" type="parTrans" cxnId="{D468B1AD-E0D7-4F39-8AF2-FB1203817816}">
      <dgm:prSet/>
      <dgm:spPr/>
      <dgm:t>
        <a:bodyPr/>
        <a:lstStyle/>
        <a:p>
          <a:endParaRPr lang="en-BZ" sz="2800" b="1">
            <a:latin typeface="#9Slide05 Braxton Regular" panose="03060000000000000000" pitchFamily="66" charset="0"/>
          </a:endParaRPr>
        </a:p>
      </dgm:t>
    </dgm:pt>
    <dgm:pt modelId="{801215BD-830F-442E-B483-B78D527F338E}" type="sibTrans" cxnId="{D468B1AD-E0D7-4F39-8AF2-FB1203817816}">
      <dgm:prSet/>
      <dgm:spPr/>
      <dgm:t>
        <a:bodyPr/>
        <a:lstStyle/>
        <a:p>
          <a:endParaRPr lang="en-BZ" sz="2800" b="1">
            <a:latin typeface="#9Slide05 Braxton Regular" panose="03060000000000000000" pitchFamily="66" charset="0"/>
          </a:endParaRPr>
        </a:p>
      </dgm:t>
    </dgm:pt>
    <dgm:pt modelId="{32E28332-678E-4632-A3A6-488712233327}">
      <dgm:prSet phldrT="[Văn bản]" custT="1"/>
      <dgm:spPr/>
      <dgm:t>
        <a:bodyPr/>
        <a:lstStyle/>
        <a:p>
          <a:r>
            <a:rPr lang="en-BZ" sz="4400" b="1" dirty="0" err="1">
              <a:latin typeface="#9Slide05 Braxton Regular" panose="03060000000000000000" pitchFamily="66" charset="0"/>
            </a:rPr>
            <a:t>Sầm</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lại</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buồn</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rầu</a:t>
          </a:r>
          <a:endParaRPr lang="en-BZ" sz="4400" b="1" dirty="0">
            <a:latin typeface="#9Slide05 Braxton Regular" panose="03060000000000000000" pitchFamily="66" charset="0"/>
          </a:endParaRPr>
        </a:p>
      </dgm:t>
    </dgm:pt>
    <dgm:pt modelId="{98BE3383-214B-4139-A22D-405D107A3290}" type="parTrans" cxnId="{311BF5CF-A3F1-4B45-AB96-DC5FB4928A59}">
      <dgm:prSet/>
      <dgm:spPr/>
      <dgm:t>
        <a:bodyPr/>
        <a:lstStyle/>
        <a:p>
          <a:endParaRPr lang="en-BZ" sz="2800" b="1">
            <a:latin typeface="#9Slide05 Braxton Regular" panose="03060000000000000000" pitchFamily="66" charset="0"/>
          </a:endParaRPr>
        </a:p>
      </dgm:t>
    </dgm:pt>
    <dgm:pt modelId="{AE7C36BE-B7C0-4736-8BE5-89D237097A05}" type="sibTrans" cxnId="{311BF5CF-A3F1-4B45-AB96-DC5FB4928A59}">
      <dgm:prSet/>
      <dgm:spPr/>
      <dgm:t>
        <a:bodyPr/>
        <a:lstStyle/>
        <a:p>
          <a:endParaRPr lang="en-BZ" sz="2800" b="1">
            <a:latin typeface="#9Slide05 Braxton Regular" panose="03060000000000000000" pitchFamily="66" charset="0"/>
          </a:endParaRPr>
        </a:p>
      </dgm:t>
    </dgm:pt>
    <dgm:pt modelId="{1A368102-7B32-48C5-B335-29C4F896DA4D}">
      <dgm:prSet phldrT="[Văn bản]" custT="1"/>
      <dgm:spPr/>
      <dgm:t>
        <a:bodyPr/>
        <a:lstStyle/>
        <a:p>
          <a:r>
            <a:rPr lang="en-BZ" sz="4400" b="1" dirty="0" err="1">
              <a:latin typeface="#9Slide05 Braxton Regular" panose="03060000000000000000" pitchFamily="66" charset="0"/>
            </a:rPr>
            <a:t>Nghĩ</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ngợi</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sâu</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xa</a:t>
          </a:r>
          <a:endParaRPr lang="en-BZ" sz="4400" b="1" dirty="0">
            <a:latin typeface="#9Slide05 Braxton Regular" panose="03060000000000000000" pitchFamily="66" charset="0"/>
          </a:endParaRPr>
        </a:p>
      </dgm:t>
    </dgm:pt>
    <dgm:pt modelId="{05C5AF54-EDA3-4694-AEAD-45C786014B6A}" type="parTrans" cxnId="{B38BA36B-581D-472E-89C4-217B8EFD52BE}">
      <dgm:prSet/>
      <dgm:spPr/>
      <dgm:t>
        <a:bodyPr/>
        <a:lstStyle/>
        <a:p>
          <a:endParaRPr lang="en-BZ" sz="2800" b="1">
            <a:latin typeface="#9Slide05 Braxton Regular" panose="03060000000000000000" pitchFamily="66" charset="0"/>
          </a:endParaRPr>
        </a:p>
      </dgm:t>
    </dgm:pt>
    <dgm:pt modelId="{90681A3A-A899-418A-8E70-EA205C30203D}" type="sibTrans" cxnId="{B38BA36B-581D-472E-89C4-217B8EFD52BE}">
      <dgm:prSet/>
      <dgm:spPr/>
      <dgm:t>
        <a:bodyPr/>
        <a:lstStyle/>
        <a:p>
          <a:endParaRPr lang="en-BZ" sz="2800" b="1">
            <a:latin typeface="#9Slide05 Braxton Regular" panose="03060000000000000000" pitchFamily="66" charset="0"/>
          </a:endParaRPr>
        </a:p>
      </dgm:t>
    </dgm:pt>
    <dgm:pt modelId="{607C0A31-0749-4599-8027-70B166BD77A2}" type="pres">
      <dgm:prSet presAssocID="{6CD60435-E8CC-4E0B-8BD6-6A4D81E2CDF7}" presName="Name0" presStyleCnt="0">
        <dgm:presLayoutVars>
          <dgm:dir/>
          <dgm:animLvl val="lvl"/>
          <dgm:resizeHandles val="exact"/>
        </dgm:presLayoutVars>
      </dgm:prSet>
      <dgm:spPr/>
    </dgm:pt>
    <dgm:pt modelId="{362E9E3C-8079-488E-8D84-32E035E9F40D}" type="pres">
      <dgm:prSet presAssocID="{E0AE25C2-3577-469C-8915-1C260B19C0AE}" presName="linNode" presStyleCnt="0"/>
      <dgm:spPr/>
    </dgm:pt>
    <dgm:pt modelId="{8B3E95E7-2384-43D4-A5F1-A32B2368DC8A}" type="pres">
      <dgm:prSet presAssocID="{E0AE25C2-3577-469C-8915-1C260B19C0AE}" presName="parentText" presStyleLbl="node1" presStyleIdx="0" presStyleCnt="3" custScaleX="191970">
        <dgm:presLayoutVars>
          <dgm:chMax val="1"/>
          <dgm:bulletEnabled val="1"/>
        </dgm:presLayoutVars>
      </dgm:prSet>
      <dgm:spPr/>
    </dgm:pt>
    <dgm:pt modelId="{5B102EC0-DB20-4792-A7C5-AB26049E85F1}" type="pres">
      <dgm:prSet presAssocID="{801215BD-830F-442E-B483-B78D527F338E}" presName="sp" presStyleCnt="0"/>
      <dgm:spPr/>
    </dgm:pt>
    <dgm:pt modelId="{B053E461-5F81-4F36-AFC8-C44BB963D3B3}" type="pres">
      <dgm:prSet presAssocID="{32E28332-678E-4632-A3A6-488712233327}" presName="linNode" presStyleCnt="0"/>
      <dgm:spPr/>
    </dgm:pt>
    <dgm:pt modelId="{7D44C150-C15D-4001-8554-5497D0A02230}" type="pres">
      <dgm:prSet presAssocID="{32E28332-678E-4632-A3A6-488712233327}" presName="parentText" presStyleLbl="node1" presStyleIdx="1" presStyleCnt="3" custScaleX="191970">
        <dgm:presLayoutVars>
          <dgm:chMax val="1"/>
          <dgm:bulletEnabled val="1"/>
        </dgm:presLayoutVars>
      </dgm:prSet>
      <dgm:spPr/>
    </dgm:pt>
    <dgm:pt modelId="{4C6950CF-75B9-43AB-BFF9-E1A41F8D4154}" type="pres">
      <dgm:prSet presAssocID="{AE7C36BE-B7C0-4736-8BE5-89D237097A05}" presName="sp" presStyleCnt="0"/>
      <dgm:spPr/>
    </dgm:pt>
    <dgm:pt modelId="{D42EDB77-9D22-4F4C-B3E0-747A14ECB703}" type="pres">
      <dgm:prSet presAssocID="{1A368102-7B32-48C5-B335-29C4F896DA4D}" presName="linNode" presStyleCnt="0"/>
      <dgm:spPr/>
    </dgm:pt>
    <dgm:pt modelId="{5BBC558A-8DDB-46DA-8261-513FA41F450E}" type="pres">
      <dgm:prSet presAssocID="{1A368102-7B32-48C5-B335-29C4F896DA4D}" presName="parentText" presStyleLbl="node1" presStyleIdx="2" presStyleCnt="3" custScaleX="191970">
        <dgm:presLayoutVars>
          <dgm:chMax val="1"/>
          <dgm:bulletEnabled val="1"/>
        </dgm:presLayoutVars>
      </dgm:prSet>
      <dgm:spPr/>
    </dgm:pt>
  </dgm:ptLst>
  <dgm:cxnLst>
    <dgm:cxn modelId="{F6D0D218-2AAF-4451-9611-BC558BEEC661}" type="presOf" srcId="{6CD60435-E8CC-4E0B-8BD6-6A4D81E2CDF7}" destId="{607C0A31-0749-4599-8027-70B166BD77A2}" srcOrd="0" destOrd="0" presId="urn:microsoft.com/office/officeart/2005/8/layout/vList5"/>
    <dgm:cxn modelId="{B38BA36B-581D-472E-89C4-217B8EFD52BE}" srcId="{6CD60435-E8CC-4E0B-8BD6-6A4D81E2CDF7}" destId="{1A368102-7B32-48C5-B335-29C4F896DA4D}" srcOrd="2" destOrd="0" parTransId="{05C5AF54-EDA3-4694-AEAD-45C786014B6A}" sibTransId="{90681A3A-A899-418A-8E70-EA205C30203D}"/>
    <dgm:cxn modelId="{E92B6073-A128-45C0-A30C-67CA061D09DA}" type="presOf" srcId="{1A368102-7B32-48C5-B335-29C4F896DA4D}" destId="{5BBC558A-8DDB-46DA-8261-513FA41F450E}" srcOrd="0" destOrd="0" presId="urn:microsoft.com/office/officeart/2005/8/layout/vList5"/>
    <dgm:cxn modelId="{D468B1AD-E0D7-4F39-8AF2-FB1203817816}" srcId="{6CD60435-E8CC-4E0B-8BD6-6A4D81E2CDF7}" destId="{E0AE25C2-3577-469C-8915-1C260B19C0AE}" srcOrd="0" destOrd="0" parTransId="{5186B21B-A7D4-4714-B203-48EA4DCFB56F}" sibTransId="{801215BD-830F-442E-B483-B78D527F338E}"/>
    <dgm:cxn modelId="{311BF5CF-A3F1-4B45-AB96-DC5FB4928A59}" srcId="{6CD60435-E8CC-4E0B-8BD6-6A4D81E2CDF7}" destId="{32E28332-678E-4632-A3A6-488712233327}" srcOrd="1" destOrd="0" parTransId="{98BE3383-214B-4139-A22D-405D107A3290}" sibTransId="{AE7C36BE-B7C0-4736-8BE5-89D237097A05}"/>
    <dgm:cxn modelId="{B6205DF2-89CE-411A-9AB6-4305F198B9D6}" type="presOf" srcId="{32E28332-678E-4632-A3A6-488712233327}" destId="{7D44C150-C15D-4001-8554-5497D0A02230}" srcOrd="0" destOrd="0" presId="urn:microsoft.com/office/officeart/2005/8/layout/vList5"/>
    <dgm:cxn modelId="{DDEA74F8-CBA2-4102-8889-8EF7D409A544}" type="presOf" srcId="{E0AE25C2-3577-469C-8915-1C260B19C0AE}" destId="{8B3E95E7-2384-43D4-A5F1-A32B2368DC8A}" srcOrd="0" destOrd="0" presId="urn:microsoft.com/office/officeart/2005/8/layout/vList5"/>
    <dgm:cxn modelId="{64FE5855-9663-4AB5-A23E-061A1D510068}" type="presParOf" srcId="{607C0A31-0749-4599-8027-70B166BD77A2}" destId="{362E9E3C-8079-488E-8D84-32E035E9F40D}" srcOrd="0" destOrd="0" presId="urn:microsoft.com/office/officeart/2005/8/layout/vList5"/>
    <dgm:cxn modelId="{C2B833AC-58A1-4CE8-B9A5-9E949FEE45B5}" type="presParOf" srcId="{362E9E3C-8079-488E-8D84-32E035E9F40D}" destId="{8B3E95E7-2384-43D4-A5F1-A32B2368DC8A}" srcOrd="0" destOrd="0" presId="urn:microsoft.com/office/officeart/2005/8/layout/vList5"/>
    <dgm:cxn modelId="{8C0A380E-7D27-4A5F-AB99-F19AC31EA0B7}" type="presParOf" srcId="{607C0A31-0749-4599-8027-70B166BD77A2}" destId="{5B102EC0-DB20-4792-A7C5-AB26049E85F1}" srcOrd="1" destOrd="0" presId="urn:microsoft.com/office/officeart/2005/8/layout/vList5"/>
    <dgm:cxn modelId="{E8C1CA50-5A98-42E7-9A33-FC4DCB99C487}" type="presParOf" srcId="{607C0A31-0749-4599-8027-70B166BD77A2}" destId="{B053E461-5F81-4F36-AFC8-C44BB963D3B3}" srcOrd="2" destOrd="0" presId="urn:microsoft.com/office/officeart/2005/8/layout/vList5"/>
    <dgm:cxn modelId="{B958BCC1-A9CB-4933-9F1B-37F241223E07}" type="presParOf" srcId="{B053E461-5F81-4F36-AFC8-C44BB963D3B3}" destId="{7D44C150-C15D-4001-8554-5497D0A02230}" srcOrd="0" destOrd="0" presId="urn:microsoft.com/office/officeart/2005/8/layout/vList5"/>
    <dgm:cxn modelId="{C5C69105-4FE5-48FF-AF41-876927953F0E}" type="presParOf" srcId="{607C0A31-0749-4599-8027-70B166BD77A2}" destId="{4C6950CF-75B9-43AB-BFF9-E1A41F8D4154}" srcOrd="3" destOrd="0" presId="urn:microsoft.com/office/officeart/2005/8/layout/vList5"/>
    <dgm:cxn modelId="{919564F4-8CA1-4161-8BED-2CE43B0C02DB}" type="presParOf" srcId="{607C0A31-0749-4599-8027-70B166BD77A2}" destId="{D42EDB77-9D22-4F4C-B3E0-747A14ECB703}" srcOrd="4" destOrd="0" presId="urn:microsoft.com/office/officeart/2005/8/layout/vList5"/>
    <dgm:cxn modelId="{AB28F39C-A88A-4449-B892-EB2689C34202}" type="presParOf" srcId="{D42EDB77-9D22-4F4C-B3E0-747A14ECB703}" destId="{5BBC558A-8DDB-46DA-8261-513FA41F450E}"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8AE8D-5101-45C8-B721-31E63586E8AF}">
      <dsp:nvSpPr>
        <dsp:cNvPr id="0" name=""/>
        <dsp:cNvSpPr/>
      </dsp:nvSpPr>
      <dsp:spPr>
        <a:xfrm>
          <a:off x="205464" y="0"/>
          <a:ext cx="5824423" cy="79219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b="1" kern="1200" dirty="0">
              <a:solidFill>
                <a:srgbClr val="0070C0"/>
              </a:solidFill>
              <a:latin typeface="#9Slide03 Arima Madurai Black" panose="00000A00000000000000" pitchFamily="2" charset="0"/>
              <a:cs typeface="#9Slide03 Arima Madurai Black" panose="00000A00000000000000" pitchFamily="2" charset="0"/>
            </a:rPr>
            <a:t>KHI MỚI GẶP CON</a:t>
          </a:r>
        </a:p>
      </dsp:txBody>
      <dsp:txXfrm>
        <a:off x="228667" y="23203"/>
        <a:ext cx="5778017" cy="745786"/>
      </dsp:txXfrm>
    </dsp:sp>
    <dsp:sp modelId="{C07BAB15-CC0A-43A5-8951-7052C45CFB52}">
      <dsp:nvSpPr>
        <dsp:cNvPr id="0" name=""/>
        <dsp:cNvSpPr/>
      </dsp:nvSpPr>
      <dsp:spPr>
        <a:xfrm rot="5400000">
          <a:off x="2967880" y="813676"/>
          <a:ext cx="299591" cy="35648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BZ" sz="1500" kern="1200"/>
        </a:p>
      </dsp:txBody>
      <dsp:txXfrm rot="-5400000">
        <a:off x="3010730" y="842124"/>
        <a:ext cx="213892" cy="209714"/>
      </dsp:txXfrm>
    </dsp:sp>
    <dsp:sp modelId="{2729D807-F6D9-4915-9D61-01D5BE4B8568}">
      <dsp:nvSpPr>
        <dsp:cNvPr id="0" name=""/>
        <dsp:cNvSpPr/>
      </dsp:nvSpPr>
      <dsp:spPr>
        <a:xfrm>
          <a:off x="200077" y="1191647"/>
          <a:ext cx="5835197" cy="81358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0" kern="1200" dirty="0" err="1">
              <a:latin typeface="#9Slide05 Atlantika" pitchFamily="2" charset="0"/>
            </a:rPr>
            <a:t>Xa</a:t>
          </a:r>
          <a:r>
            <a:rPr lang="en-BZ" sz="4000" b="0" kern="1200" dirty="0">
              <a:latin typeface="#9Slide05 Atlantika" pitchFamily="2" charset="0"/>
            </a:rPr>
            <a:t> </a:t>
          </a:r>
          <a:r>
            <a:rPr lang="en-BZ" sz="4000" b="0" kern="1200" dirty="0" err="1">
              <a:latin typeface="#9Slide05 Atlantika" pitchFamily="2" charset="0"/>
            </a:rPr>
            <a:t>nhà</a:t>
          </a:r>
          <a:r>
            <a:rPr lang="en-BZ" sz="4000" b="0" kern="1200" dirty="0">
              <a:latin typeface="#9Slide05 Atlantika" pitchFamily="2" charset="0"/>
            </a:rPr>
            <a:t> 8 </a:t>
          </a:r>
          <a:r>
            <a:rPr lang="en-BZ" sz="4000" b="0" kern="1200" dirty="0" err="1">
              <a:latin typeface="#9Slide05 Atlantika" pitchFamily="2" charset="0"/>
            </a:rPr>
            <a:t>năm</a:t>
          </a:r>
          <a:r>
            <a:rPr lang="en-BZ" sz="4000" b="0" kern="1200" dirty="0">
              <a:latin typeface="#9Slide05 Atlantika" pitchFamily="2" charset="0"/>
            </a:rPr>
            <a:t>, </a:t>
          </a:r>
          <a:r>
            <a:rPr lang="en-BZ" sz="4000" b="0" kern="1200" dirty="0" err="1">
              <a:latin typeface="#9Slide05 Atlantika" pitchFamily="2" charset="0"/>
            </a:rPr>
            <a:t>về</a:t>
          </a:r>
          <a:r>
            <a:rPr lang="en-BZ" sz="4000" b="0" kern="1200" dirty="0">
              <a:latin typeface="#9Slide05 Atlantika" pitchFamily="2" charset="0"/>
            </a:rPr>
            <a:t> </a:t>
          </a:r>
          <a:r>
            <a:rPr lang="en-BZ" sz="4000" b="0" kern="1200" dirty="0" err="1">
              <a:latin typeface="#9Slide05 Atlantika" pitchFamily="2" charset="0"/>
            </a:rPr>
            <a:t>thăm</a:t>
          </a:r>
          <a:r>
            <a:rPr lang="en-BZ" sz="4000" b="0" kern="1200" dirty="0">
              <a:latin typeface="#9Slide05 Atlantika" pitchFamily="2" charset="0"/>
            </a:rPr>
            <a:t> </a:t>
          </a:r>
          <a:r>
            <a:rPr lang="en-BZ" sz="4000" b="0" kern="1200" dirty="0" err="1">
              <a:latin typeface="#9Slide05 Atlantika" pitchFamily="2" charset="0"/>
            </a:rPr>
            <a:t>nhà</a:t>
          </a:r>
          <a:r>
            <a:rPr lang="en-BZ" sz="4000" b="0" kern="1200" dirty="0">
              <a:latin typeface="#9Slide05 Atlantika" pitchFamily="2" charset="0"/>
            </a:rPr>
            <a:t> 3 </a:t>
          </a:r>
          <a:r>
            <a:rPr lang="en-BZ" sz="4000" b="0" kern="1200" dirty="0" err="1">
              <a:latin typeface="#9Slide05 Atlantika" pitchFamily="2" charset="0"/>
            </a:rPr>
            <a:t>ngày</a:t>
          </a:r>
          <a:endParaRPr lang="en-BZ" sz="4000" b="0" kern="1200" dirty="0">
            <a:latin typeface="#9Slide05 Atlantika" pitchFamily="2" charset="0"/>
          </a:endParaRPr>
        </a:p>
      </dsp:txBody>
      <dsp:txXfrm>
        <a:off x="223906" y="1215476"/>
        <a:ext cx="5787539" cy="765924"/>
      </dsp:txXfrm>
    </dsp:sp>
    <dsp:sp modelId="{5B044F7B-36DF-47DB-B829-232F9CB3324B}">
      <dsp:nvSpPr>
        <dsp:cNvPr id="0" name=""/>
        <dsp:cNvSpPr/>
      </dsp:nvSpPr>
      <dsp:spPr>
        <a:xfrm rot="5400000">
          <a:off x="2969140" y="2025034"/>
          <a:ext cx="297072" cy="35648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rot="-5400000">
        <a:off x="3010730" y="2054741"/>
        <a:ext cx="213892" cy="207950"/>
      </dsp:txXfrm>
    </dsp:sp>
    <dsp:sp modelId="{F8DF09B1-FBAD-4181-BB0C-9868845C9774}">
      <dsp:nvSpPr>
        <dsp:cNvPr id="0" name=""/>
        <dsp:cNvSpPr/>
      </dsp:nvSpPr>
      <dsp:spPr>
        <a:xfrm>
          <a:off x="235964" y="2401325"/>
          <a:ext cx="5763424" cy="107775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0" kern="1200" dirty="0" err="1">
              <a:latin typeface="#9Slide05 Atlantika" pitchFamily="2" charset="0"/>
              <a:cs typeface="#9Slide03 Arima Madurai Black" panose="00000A00000000000000" pitchFamily="2" charset="0"/>
            </a:rPr>
            <a:t>Không</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đợi</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xuồng</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cập</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bến</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nhảy</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thót</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lên</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bước</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vội</a:t>
          </a:r>
          <a:r>
            <a:rPr lang="en-BZ" sz="4000" b="0" kern="1200" dirty="0">
              <a:latin typeface="#9Slide05 Atlantika" pitchFamily="2" charset="0"/>
              <a:cs typeface="#9Slide03 Arima Madurai Black" panose="00000A00000000000000" pitchFamily="2" charset="0"/>
            </a:rPr>
            <a:t> </a:t>
          </a:r>
          <a:r>
            <a:rPr lang="en-BZ" sz="4000" b="0" kern="1200" dirty="0" err="1">
              <a:latin typeface="#9Slide05 Atlantika" pitchFamily="2" charset="0"/>
              <a:cs typeface="#9Slide03 Arima Madurai Black" panose="00000A00000000000000" pitchFamily="2" charset="0"/>
            </a:rPr>
            <a:t>vàng</a:t>
          </a:r>
          <a:endParaRPr lang="en-BZ" sz="4000" b="0" kern="1200" dirty="0">
            <a:latin typeface="#9Slide05 Atlantika" pitchFamily="2" charset="0"/>
            <a:cs typeface="#9Slide03 Arima Madurai Black" panose="00000A00000000000000" pitchFamily="2" charset="0"/>
          </a:endParaRPr>
        </a:p>
      </dsp:txBody>
      <dsp:txXfrm>
        <a:off x="267530" y="2432891"/>
        <a:ext cx="5700292" cy="1014622"/>
      </dsp:txXfrm>
    </dsp:sp>
    <dsp:sp modelId="{97156DF8-2927-4DB6-9AFF-9D7C6845A5CD}">
      <dsp:nvSpPr>
        <dsp:cNvPr id="0" name=""/>
        <dsp:cNvSpPr/>
      </dsp:nvSpPr>
      <dsp:spPr>
        <a:xfrm rot="5400000">
          <a:off x="2969140" y="3498885"/>
          <a:ext cx="297072" cy="35648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BZ" sz="1400" kern="1200"/>
        </a:p>
      </dsp:txBody>
      <dsp:txXfrm rot="-5400000">
        <a:off x="3010730" y="3528592"/>
        <a:ext cx="213892" cy="207950"/>
      </dsp:txXfrm>
    </dsp:sp>
    <dsp:sp modelId="{B8368D70-CCB3-47D6-A774-31A12C7F031B}">
      <dsp:nvSpPr>
        <dsp:cNvPr id="0" name=""/>
        <dsp:cNvSpPr/>
      </dsp:nvSpPr>
      <dsp:spPr>
        <a:xfrm>
          <a:off x="246120" y="3875176"/>
          <a:ext cx="5743112" cy="10041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0" kern="1200" dirty="0" err="1">
              <a:latin typeface="#9Slide05 Atlantika" pitchFamily="2" charset="0"/>
            </a:rPr>
            <a:t>Khom</a:t>
          </a:r>
          <a:r>
            <a:rPr lang="en-BZ" sz="4000" b="0" kern="1200" dirty="0">
              <a:latin typeface="#9Slide05 Atlantika" pitchFamily="2" charset="0"/>
            </a:rPr>
            <a:t> </a:t>
          </a:r>
          <a:r>
            <a:rPr lang="en-BZ" sz="4000" b="0" kern="1200" dirty="0" err="1">
              <a:latin typeface="#9Slide05 Atlantika" pitchFamily="2" charset="0"/>
            </a:rPr>
            <a:t>người</a:t>
          </a:r>
          <a:r>
            <a:rPr lang="en-BZ" sz="4000" b="0" kern="1200" dirty="0">
              <a:latin typeface="#9Slide05 Atlantika" pitchFamily="2" charset="0"/>
            </a:rPr>
            <a:t> </a:t>
          </a:r>
          <a:r>
            <a:rPr lang="en-BZ" sz="4000" b="0" kern="1200" dirty="0" err="1">
              <a:latin typeface="#9Slide05 Atlantika" pitchFamily="2" charset="0"/>
            </a:rPr>
            <a:t>đưa</a:t>
          </a:r>
          <a:r>
            <a:rPr lang="en-BZ" sz="4000" b="0" kern="1200" dirty="0">
              <a:latin typeface="#9Slide05 Atlantika" pitchFamily="2" charset="0"/>
            </a:rPr>
            <a:t> </a:t>
          </a:r>
          <a:r>
            <a:rPr lang="en-BZ" sz="4000" b="0" kern="1200" dirty="0" err="1">
              <a:latin typeface="#9Slide05 Atlantika" pitchFamily="2" charset="0"/>
            </a:rPr>
            <a:t>tay</a:t>
          </a:r>
          <a:r>
            <a:rPr lang="en-BZ" sz="4000" b="0" kern="1200" dirty="0">
              <a:latin typeface="#9Slide05 Atlantika" pitchFamily="2" charset="0"/>
            </a:rPr>
            <a:t> </a:t>
          </a:r>
          <a:r>
            <a:rPr lang="en-BZ" sz="4000" b="0" kern="1200" dirty="0" err="1">
              <a:latin typeface="#9Slide05 Atlantika" pitchFamily="2" charset="0"/>
            </a:rPr>
            <a:t>đón</a:t>
          </a:r>
          <a:r>
            <a:rPr lang="en-BZ" sz="4000" b="0" kern="1200" dirty="0">
              <a:latin typeface="#9Slide05 Atlantika" pitchFamily="2" charset="0"/>
            </a:rPr>
            <a:t> </a:t>
          </a:r>
          <a:r>
            <a:rPr lang="en-BZ" sz="4000" b="0" kern="1200" dirty="0" err="1">
              <a:latin typeface="#9Slide05 Atlantika" pitchFamily="2" charset="0"/>
            </a:rPr>
            <a:t>chờ</a:t>
          </a:r>
          <a:r>
            <a:rPr lang="en-BZ" sz="4000" b="0" kern="1200" dirty="0">
              <a:latin typeface="#9Slide05 Atlantika" pitchFamily="2" charset="0"/>
            </a:rPr>
            <a:t>, </a:t>
          </a:r>
          <a:r>
            <a:rPr lang="en-BZ" sz="4000" b="0" kern="1200" dirty="0" err="1">
              <a:latin typeface="#9Slide05 Atlantika" pitchFamily="2" charset="0"/>
            </a:rPr>
            <a:t>giọng</a:t>
          </a:r>
          <a:r>
            <a:rPr lang="en-BZ" sz="4000" b="0" kern="1200" dirty="0">
              <a:latin typeface="#9Slide05 Atlantika" pitchFamily="2" charset="0"/>
            </a:rPr>
            <a:t> run </a:t>
          </a:r>
          <a:r>
            <a:rPr lang="en-BZ" sz="4000" b="0" kern="1200" dirty="0" err="1">
              <a:latin typeface="#9Slide05 Atlantika" pitchFamily="2" charset="0"/>
            </a:rPr>
            <a:t>run</a:t>
          </a:r>
          <a:endParaRPr lang="en-BZ" sz="4000" b="0" kern="1200" dirty="0">
            <a:latin typeface="#9Slide05 Atlantika" pitchFamily="2" charset="0"/>
          </a:endParaRPr>
        </a:p>
      </dsp:txBody>
      <dsp:txXfrm>
        <a:off x="275532" y="3904588"/>
        <a:ext cx="5684288" cy="945367"/>
      </dsp:txXfrm>
    </dsp:sp>
    <dsp:sp modelId="{16644A50-5322-42C1-B77E-8B7C9B4ED7DC}">
      <dsp:nvSpPr>
        <dsp:cNvPr id="0" name=""/>
        <dsp:cNvSpPr/>
      </dsp:nvSpPr>
      <dsp:spPr>
        <a:xfrm rot="5400000">
          <a:off x="2967880" y="4900852"/>
          <a:ext cx="299591" cy="35648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BZ" sz="1500" kern="1200"/>
        </a:p>
      </dsp:txBody>
      <dsp:txXfrm rot="-5400000">
        <a:off x="3010730" y="4929300"/>
        <a:ext cx="213892" cy="209714"/>
      </dsp:txXfrm>
    </dsp:sp>
    <dsp:sp modelId="{BD6F66BA-B4D9-4B50-BBB8-ECD6F73697A8}">
      <dsp:nvSpPr>
        <dsp:cNvPr id="0" name=""/>
        <dsp:cNvSpPr/>
      </dsp:nvSpPr>
      <dsp:spPr>
        <a:xfrm>
          <a:off x="239354" y="5278823"/>
          <a:ext cx="5756643" cy="79219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a:solidFill>
                <a:srgbClr val="FF0000"/>
              </a:solidFill>
              <a:latin typeface="#9Slide05 Atlantika" pitchFamily="2" charset="0"/>
              <a:sym typeface="Wingdings" panose="05000000000000000000" pitchFamily="2" charset="2"/>
            </a:rPr>
            <a:t> </a:t>
          </a:r>
          <a:r>
            <a:rPr lang="en-BZ" sz="4000" b="1" kern="1200" dirty="0" err="1">
              <a:solidFill>
                <a:srgbClr val="FF0000"/>
              </a:solidFill>
              <a:latin typeface="#9Slide05 Atlantika" pitchFamily="2" charset="0"/>
            </a:rPr>
            <a:t>Lòng</a:t>
          </a:r>
          <a:r>
            <a:rPr lang="en-BZ" sz="4000" b="1" kern="1200" dirty="0">
              <a:solidFill>
                <a:srgbClr val="FF0000"/>
              </a:solidFill>
              <a:latin typeface="#9Slide05 Atlantika" pitchFamily="2" charset="0"/>
            </a:rPr>
            <a:t> mong </a:t>
          </a:r>
          <a:r>
            <a:rPr lang="en-BZ" sz="4000" b="1" kern="1200" dirty="0" err="1">
              <a:solidFill>
                <a:srgbClr val="FF0000"/>
              </a:solidFill>
              <a:latin typeface="#9Slide05 Atlantika" pitchFamily="2" charset="0"/>
            </a:rPr>
            <a:t>nhớ</a:t>
          </a:r>
          <a:r>
            <a:rPr lang="en-BZ" sz="4000" b="1" kern="1200" dirty="0">
              <a:solidFill>
                <a:srgbClr val="FF0000"/>
              </a:solidFill>
              <a:latin typeface="#9Slide05 Atlantika" pitchFamily="2" charset="0"/>
            </a:rPr>
            <a:t>, khao </a:t>
          </a:r>
          <a:r>
            <a:rPr lang="en-BZ" sz="4000" b="1" kern="1200" dirty="0" err="1">
              <a:solidFill>
                <a:srgbClr val="FF0000"/>
              </a:solidFill>
              <a:latin typeface="#9Slide05 Atlantika" pitchFamily="2" charset="0"/>
            </a:rPr>
            <a:t>khát</a:t>
          </a:r>
          <a:r>
            <a:rPr lang="en-BZ" sz="4000" b="1" kern="1200" dirty="0">
              <a:solidFill>
                <a:srgbClr val="FF0000"/>
              </a:solidFill>
              <a:latin typeface="#9Slide05 Atlantika" pitchFamily="2" charset="0"/>
            </a:rPr>
            <a:t> </a:t>
          </a:r>
          <a:r>
            <a:rPr lang="en-BZ" sz="4000" b="1" kern="1200" dirty="0" err="1">
              <a:solidFill>
                <a:srgbClr val="FF0000"/>
              </a:solidFill>
              <a:latin typeface="#9Slide05 Atlantika" pitchFamily="2" charset="0"/>
            </a:rPr>
            <a:t>gặp</a:t>
          </a:r>
          <a:r>
            <a:rPr lang="en-BZ" sz="4000" b="1" kern="1200" dirty="0">
              <a:solidFill>
                <a:srgbClr val="FF0000"/>
              </a:solidFill>
              <a:latin typeface="#9Slide05 Atlantika" pitchFamily="2" charset="0"/>
            </a:rPr>
            <a:t> con</a:t>
          </a:r>
        </a:p>
      </dsp:txBody>
      <dsp:txXfrm>
        <a:off x="262557" y="5302026"/>
        <a:ext cx="5710237" cy="7457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0F29D-7A48-4549-A072-C4BAF01658BA}">
      <dsp:nvSpPr>
        <dsp:cNvPr id="0" name=""/>
        <dsp:cNvSpPr/>
      </dsp:nvSpPr>
      <dsp:spPr>
        <a:xfrm>
          <a:off x="2775" y="794450"/>
          <a:ext cx="3107005" cy="169557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20B0604020202020204" charset="0"/>
              <a:cs typeface="#9Slide03 Arima Madurai" panose="020B0604020202020204" charset="0"/>
            </a:rPr>
            <a:t>Kêu</a:t>
          </a:r>
          <a:r>
            <a:rPr lang="en-BZ" sz="2800" b="1" kern="1200" dirty="0">
              <a:latin typeface="#9Slide03 Arima Madurai" panose="020B0604020202020204" charset="0"/>
              <a:cs typeface="#9Slide03 Arima Madurai" panose="020B0604020202020204" charset="0"/>
            </a:rPr>
            <a:t> </a:t>
          </a:r>
          <a:r>
            <a:rPr lang="en-BZ" sz="2800" b="1" kern="1200" dirty="0" err="1">
              <a:latin typeface="#9Slide03 Arima Madurai" panose="020B0604020202020204" charset="0"/>
              <a:cs typeface="#9Slide03 Arima Madurai" panose="020B0604020202020204" charset="0"/>
            </a:rPr>
            <a:t>thét</a:t>
          </a:r>
          <a:r>
            <a:rPr lang="en-BZ" sz="2800" b="1" kern="1200" dirty="0">
              <a:latin typeface="#9Slide03 Arima Madurai" panose="020B0604020202020204" charset="0"/>
              <a:cs typeface="#9Slide03 Arima Madurai" panose="020B0604020202020204" charset="0"/>
            </a:rPr>
            <a:t>: Ba</a:t>
          </a:r>
        </a:p>
      </dsp:txBody>
      <dsp:txXfrm>
        <a:off x="850565" y="794450"/>
        <a:ext cx="1411426" cy="1695579"/>
      </dsp:txXfrm>
    </dsp:sp>
    <dsp:sp modelId="{6990E808-2BD2-484C-B578-3A91A8B5892F}">
      <dsp:nvSpPr>
        <dsp:cNvPr id="0" name=""/>
        <dsp:cNvSpPr/>
      </dsp:nvSpPr>
      <dsp:spPr>
        <a:xfrm>
          <a:off x="2799080" y="794450"/>
          <a:ext cx="3107005" cy="169557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BZ" sz="2400" b="1" kern="1200" dirty="0" err="1">
              <a:latin typeface="#9Slide03 Arima Madurai" panose="020B0604020202020204" charset="0"/>
              <a:cs typeface="#9Slide03 Arima Madurai" panose="020B0604020202020204" charset="0"/>
            </a:rPr>
            <a:t>Chạy</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xô</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tới</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chạy</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thót</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lên</a:t>
          </a:r>
          <a:endParaRPr lang="en-BZ" sz="2400" b="1" kern="1200" dirty="0">
            <a:latin typeface="#9Slide03 Arima Madurai" panose="020B0604020202020204" charset="0"/>
            <a:cs typeface="#9Slide03 Arima Madurai" panose="020B0604020202020204" charset="0"/>
          </a:endParaRPr>
        </a:p>
      </dsp:txBody>
      <dsp:txXfrm>
        <a:off x="3646870" y="794450"/>
        <a:ext cx="1411426" cy="1695579"/>
      </dsp:txXfrm>
    </dsp:sp>
    <dsp:sp modelId="{BDC57B1C-FF7A-475F-BC5C-61A3C3155260}">
      <dsp:nvSpPr>
        <dsp:cNvPr id="0" name=""/>
        <dsp:cNvSpPr/>
      </dsp:nvSpPr>
      <dsp:spPr>
        <a:xfrm>
          <a:off x="5595385" y="794450"/>
          <a:ext cx="3174893" cy="169557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BZ" sz="2300" b="1" kern="1200" dirty="0" err="1">
              <a:latin typeface="#9Slide03 Arima Madurai" panose="020B0604020202020204" charset="0"/>
              <a:cs typeface="#9Slide03 Arima Madurai" panose="020B0604020202020204" charset="0"/>
            </a:rPr>
            <a:t>Ôm</a:t>
          </a:r>
          <a:r>
            <a:rPr lang="en-BZ" sz="2300" b="1" kern="1200" dirty="0">
              <a:latin typeface="#9Slide03 Arima Madurai" panose="020B0604020202020204" charset="0"/>
              <a:cs typeface="#9Slide03 Arima Madurai" panose="020B0604020202020204" charset="0"/>
            </a:rPr>
            <a:t> </a:t>
          </a:r>
          <a:r>
            <a:rPr lang="en-BZ" sz="2300" b="1" kern="1200" dirty="0" err="1">
              <a:latin typeface="#9Slide03 Arima Madurai" panose="020B0604020202020204" charset="0"/>
              <a:cs typeface="#9Slide03 Arima Madurai" panose="020B0604020202020204" charset="0"/>
            </a:rPr>
            <a:t>chặt</a:t>
          </a:r>
          <a:r>
            <a:rPr lang="en-BZ" sz="2300" b="1" kern="1200" dirty="0">
              <a:latin typeface="#9Slide03 Arima Madurai" panose="020B0604020202020204" charset="0"/>
              <a:cs typeface="#9Slide03 Arima Madurai" panose="020B0604020202020204" charset="0"/>
            </a:rPr>
            <a:t>, </a:t>
          </a:r>
          <a:r>
            <a:rPr lang="en-BZ" sz="2300" b="1" kern="1200" dirty="0" err="1">
              <a:latin typeface="#9Slide03 Arima Madurai" panose="020B0604020202020204" charset="0"/>
              <a:cs typeface="#9Slide03 Arima Madurai" panose="020B0604020202020204" charset="0"/>
            </a:rPr>
            <a:t>hôn</a:t>
          </a:r>
          <a:r>
            <a:rPr lang="en-BZ" sz="2300" b="1" kern="1200" dirty="0">
              <a:latin typeface="#9Slide03 Arima Madurai" panose="020B0604020202020204" charset="0"/>
              <a:cs typeface="#9Slide03 Arima Madurai" panose="020B0604020202020204" charset="0"/>
            </a:rPr>
            <a:t> </a:t>
          </a:r>
          <a:r>
            <a:rPr lang="en-BZ" sz="2300" b="1" kern="1200" dirty="0" err="1">
              <a:latin typeface="#9Slide03 Arima Madurai" panose="020B0604020202020204" charset="0"/>
              <a:cs typeface="#9Slide03 Arima Madurai" panose="020B0604020202020204" charset="0"/>
            </a:rPr>
            <a:t>ba</a:t>
          </a:r>
          <a:r>
            <a:rPr lang="en-BZ" sz="2300" b="1" kern="1200" dirty="0">
              <a:latin typeface="#9Slide03 Arima Madurai" panose="020B0604020202020204" charset="0"/>
              <a:cs typeface="#9Slide03 Arima Madurai" panose="020B0604020202020204" charset="0"/>
            </a:rPr>
            <a:t> </a:t>
          </a:r>
          <a:r>
            <a:rPr lang="en-BZ" sz="2300" b="1" kern="1200" dirty="0" err="1">
              <a:latin typeface="#9Slide03 Arima Madurai" panose="020B0604020202020204" charset="0"/>
              <a:cs typeface="#9Slide03 Arima Madurai" panose="020B0604020202020204" charset="0"/>
            </a:rPr>
            <a:t>cùng</a:t>
          </a:r>
          <a:r>
            <a:rPr lang="en-BZ" sz="2300" b="1" kern="1200" dirty="0">
              <a:latin typeface="#9Slide03 Arima Madurai" panose="020B0604020202020204" charset="0"/>
              <a:cs typeface="#9Slide03 Arima Madurai" panose="020B0604020202020204" charset="0"/>
            </a:rPr>
            <a:t> </a:t>
          </a:r>
          <a:r>
            <a:rPr lang="en-BZ" sz="2300" b="1" kern="1200" dirty="0" err="1">
              <a:latin typeface="#9Slide03 Arima Madurai" panose="020B0604020202020204" charset="0"/>
              <a:cs typeface="#9Slide03 Arima Madurai" panose="020B0604020202020204" charset="0"/>
            </a:rPr>
            <a:t>khắp</a:t>
          </a:r>
          <a:endParaRPr lang="en-BZ" sz="2300" b="1" kern="1200" dirty="0">
            <a:latin typeface="#9Slide03 Arima Madurai" panose="020B0604020202020204" charset="0"/>
            <a:cs typeface="#9Slide03 Arima Madurai" panose="020B0604020202020204" charset="0"/>
          </a:endParaRPr>
        </a:p>
      </dsp:txBody>
      <dsp:txXfrm>
        <a:off x="6443175" y="794450"/>
        <a:ext cx="1479314" cy="1695579"/>
      </dsp:txXfrm>
    </dsp:sp>
    <dsp:sp modelId="{88E3F1EA-E892-4F6A-A32C-D259157C00C4}">
      <dsp:nvSpPr>
        <dsp:cNvPr id="0" name=""/>
        <dsp:cNvSpPr/>
      </dsp:nvSpPr>
      <dsp:spPr>
        <a:xfrm>
          <a:off x="8459578" y="752599"/>
          <a:ext cx="3107005" cy="17792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BZ" sz="2400" b="1" kern="1200" dirty="0" err="1">
              <a:latin typeface="#9Slide03 Arima Madurai" panose="020B0604020202020204" charset="0"/>
              <a:cs typeface="#9Slide03 Arima Madurai" panose="020B0604020202020204" charset="0"/>
            </a:rPr>
            <a:t>Câu</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chặt</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đôi</a:t>
          </a:r>
          <a:r>
            <a:rPr lang="en-BZ" sz="2400" b="1" kern="1200" dirty="0">
              <a:latin typeface="#9Slide03 Arima Madurai" panose="020B0604020202020204" charset="0"/>
              <a:cs typeface="#9Slide03 Arima Madurai" panose="020B0604020202020204" charset="0"/>
            </a:rPr>
            <a:t> </a:t>
          </a:r>
          <a:r>
            <a:rPr lang="en-BZ" sz="2400" b="1" kern="1200" dirty="0" err="1">
              <a:latin typeface="#9Slide03 Arima Madurai" panose="020B0604020202020204" charset="0"/>
              <a:cs typeface="#9Slide03 Arima Madurai" panose="020B0604020202020204" charset="0"/>
            </a:rPr>
            <a:t>vai</a:t>
          </a:r>
          <a:r>
            <a:rPr lang="en-BZ" sz="2400" b="1" kern="1200" dirty="0">
              <a:latin typeface="#9Slide03 Arima Madurai" panose="020B0604020202020204" charset="0"/>
              <a:cs typeface="#9Slide03 Arima Madurai" panose="020B0604020202020204" charset="0"/>
            </a:rPr>
            <a:t> run </a:t>
          </a:r>
          <a:r>
            <a:rPr lang="en-BZ" sz="2400" b="1" kern="1200" dirty="0" err="1">
              <a:latin typeface="#9Slide03 Arima Madurai" panose="020B0604020202020204" charset="0"/>
              <a:cs typeface="#9Slide03 Arima Madurai" panose="020B0604020202020204" charset="0"/>
            </a:rPr>
            <a:t>run</a:t>
          </a:r>
          <a:endParaRPr lang="en-BZ" sz="2400" b="1" kern="1200" dirty="0">
            <a:latin typeface="#9Slide03 Arima Madurai" panose="020B0604020202020204" charset="0"/>
            <a:cs typeface="#9Slide03 Arima Madurai" panose="020B0604020202020204" charset="0"/>
          </a:endParaRPr>
        </a:p>
      </dsp:txBody>
      <dsp:txXfrm>
        <a:off x="9349219" y="752599"/>
        <a:ext cx="1327723" cy="1779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8AE8D-5101-45C8-B721-31E63586E8AF}">
      <dsp:nvSpPr>
        <dsp:cNvPr id="0" name=""/>
        <dsp:cNvSpPr/>
      </dsp:nvSpPr>
      <dsp:spPr>
        <a:xfrm>
          <a:off x="9445" y="0"/>
          <a:ext cx="7440595" cy="83769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b="1" kern="1200" dirty="0">
              <a:solidFill>
                <a:srgbClr val="0070C0"/>
              </a:solidFill>
              <a:latin typeface="#9Slide03 Arima Madurai Black" panose="00000A00000000000000" pitchFamily="2" charset="0"/>
              <a:cs typeface="#9Slide03 Arima Madurai Black" panose="00000A00000000000000" pitchFamily="2" charset="0"/>
            </a:rPr>
            <a:t>LÚC CHIA TAY</a:t>
          </a:r>
        </a:p>
      </dsp:txBody>
      <dsp:txXfrm>
        <a:off x="33980" y="24535"/>
        <a:ext cx="7391525" cy="788622"/>
      </dsp:txXfrm>
    </dsp:sp>
    <dsp:sp modelId="{C07BAB15-CC0A-43A5-8951-7052C45CFB52}">
      <dsp:nvSpPr>
        <dsp:cNvPr id="0" name=""/>
        <dsp:cNvSpPr/>
      </dsp:nvSpPr>
      <dsp:spPr>
        <a:xfrm rot="5400000">
          <a:off x="3572068" y="859444"/>
          <a:ext cx="315349" cy="37696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BZ" sz="1500" kern="1200"/>
        </a:p>
      </dsp:txBody>
      <dsp:txXfrm rot="-5400000">
        <a:off x="3616655" y="890250"/>
        <a:ext cx="226177" cy="220744"/>
      </dsp:txXfrm>
    </dsp:sp>
    <dsp:sp modelId="{2729D807-F6D9-4915-9D61-01D5BE4B8568}">
      <dsp:nvSpPr>
        <dsp:cNvPr id="0" name=""/>
        <dsp:cNvSpPr/>
      </dsp:nvSpPr>
      <dsp:spPr>
        <a:xfrm>
          <a:off x="0" y="1258158"/>
          <a:ext cx="7459486" cy="86031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BZ" sz="4400" kern="1200" dirty="0" err="1">
              <a:latin typeface="#9Slide05 Atlantika" pitchFamily="2" charset="0"/>
            </a:rPr>
            <a:t>Chỉ</a:t>
          </a:r>
          <a:r>
            <a:rPr lang="en-BZ" sz="4400" kern="1200" dirty="0">
              <a:latin typeface="#9Slide05 Atlantika" pitchFamily="2" charset="0"/>
            </a:rPr>
            <a:t> </a:t>
          </a:r>
          <a:r>
            <a:rPr lang="en-BZ" sz="4400" kern="1200" dirty="0" err="1">
              <a:latin typeface="#9Slide05 Atlantika" pitchFamily="2" charset="0"/>
            </a:rPr>
            <a:t>đứng</a:t>
          </a:r>
          <a:r>
            <a:rPr lang="en-BZ" sz="4400" kern="1200" dirty="0">
              <a:latin typeface="#9Slide05 Atlantika" pitchFamily="2" charset="0"/>
            </a:rPr>
            <a:t> </a:t>
          </a:r>
          <a:r>
            <a:rPr lang="en-BZ" sz="4400" kern="1200" dirty="0" err="1">
              <a:latin typeface="#9Slide05 Atlantika" pitchFamily="2" charset="0"/>
            </a:rPr>
            <a:t>nhìn</a:t>
          </a:r>
          <a:r>
            <a:rPr lang="en-BZ" sz="4400" kern="1200" dirty="0">
              <a:latin typeface="#9Slide05 Atlantika" pitchFamily="2" charset="0"/>
            </a:rPr>
            <a:t>, </a:t>
          </a:r>
          <a:r>
            <a:rPr lang="en-BZ" sz="4400" kern="1200" dirty="0" err="1">
              <a:latin typeface="#9Slide05 Atlantika" pitchFamily="2" charset="0"/>
            </a:rPr>
            <a:t>đôi</a:t>
          </a:r>
          <a:r>
            <a:rPr lang="en-BZ" sz="4400" kern="1200" dirty="0">
              <a:latin typeface="#9Slide05 Atlantika" pitchFamily="2" charset="0"/>
            </a:rPr>
            <a:t> </a:t>
          </a:r>
          <a:r>
            <a:rPr lang="en-BZ" sz="4400" kern="1200" dirty="0" err="1">
              <a:latin typeface="#9Slide05 Atlantika" pitchFamily="2" charset="0"/>
            </a:rPr>
            <a:t>mắt</a:t>
          </a:r>
          <a:r>
            <a:rPr lang="en-BZ" sz="4400" kern="1200" dirty="0">
              <a:latin typeface="#9Slide05 Atlantika" pitchFamily="2" charset="0"/>
            </a:rPr>
            <a:t> </a:t>
          </a:r>
          <a:r>
            <a:rPr lang="en-BZ" sz="4400" kern="1200" dirty="0" err="1">
              <a:latin typeface="#9Slide05 Atlantika" pitchFamily="2" charset="0"/>
            </a:rPr>
            <a:t>trìu</a:t>
          </a:r>
          <a:r>
            <a:rPr lang="en-BZ" sz="4400" kern="1200" dirty="0">
              <a:latin typeface="#9Slide05 Atlantika" pitchFamily="2" charset="0"/>
            </a:rPr>
            <a:t> </a:t>
          </a:r>
          <a:r>
            <a:rPr lang="en-BZ" sz="4400" kern="1200" dirty="0" err="1">
              <a:latin typeface="#9Slide05 Atlantika" pitchFamily="2" charset="0"/>
            </a:rPr>
            <a:t>mến</a:t>
          </a:r>
          <a:r>
            <a:rPr lang="en-BZ" sz="4400" kern="1200" dirty="0">
              <a:latin typeface="#9Slide05 Atlantika" pitchFamily="2" charset="0"/>
            </a:rPr>
            <a:t> </a:t>
          </a:r>
          <a:r>
            <a:rPr lang="en-BZ" sz="4400" kern="1200" dirty="0" err="1">
              <a:latin typeface="#9Slide05 Atlantika" pitchFamily="2" charset="0"/>
            </a:rPr>
            <a:t>lẫn</a:t>
          </a:r>
          <a:r>
            <a:rPr lang="en-BZ" sz="4400" kern="1200" dirty="0">
              <a:latin typeface="#9Slide05 Atlantika" pitchFamily="2" charset="0"/>
            </a:rPr>
            <a:t> </a:t>
          </a:r>
          <a:r>
            <a:rPr lang="en-BZ" sz="4400" kern="1200" dirty="0" err="1">
              <a:latin typeface="#9Slide05 Atlantika" pitchFamily="2" charset="0"/>
            </a:rPr>
            <a:t>buồn</a:t>
          </a:r>
          <a:r>
            <a:rPr lang="en-BZ" sz="4400" kern="1200" dirty="0">
              <a:latin typeface="#9Slide05 Atlantika" pitchFamily="2" charset="0"/>
            </a:rPr>
            <a:t> </a:t>
          </a:r>
          <a:r>
            <a:rPr lang="en-BZ" sz="4400" kern="1200" dirty="0" err="1">
              <a:latin typeface="#9Slide05 Atlantika" pitchFamily="2" charset="0"/>
            </a:rPr>
            <a:t>rầu</a:t>
          </a:r>
          <a:endParaRPr lang="en-BZ" sz="4400" b="0" kern="1200" dirty="0">
            <a:latin typeface="#9Slide05 Atlantika" pitchFamily="2" charset="0"/>
          </a:endParaRPr>
        </a:p>
      </dsp:txBody>
      <dsp:txXfrm>
        <a:off x="25198" y="1283356"/>
        <a:ext cx="7409090" cy="809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8AE8D-5101-45C8-B721-31E63586E8AF}">
      <dsp:nvSpPr>
        <dsp:cNvPr id="0" name=""/>
        <dsp:cNvSpPr/>
      </dsp:nvSpPr>
      <dsp:spPr>
        <a:xfrm>
          <a:off x="6934" y="0"/>
          <a:ext cx="5462921" cy="80375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b="1" kern="1200" dirty="0">
              <a:solidFill>
                <a:srgbClr val="0070C0"/>
              </a:solidFill>
              <a:latin typeface="#9Slide03 Arima Madurai Black" panose="00000A00000000000000" pitchFamily="2" charset="0"/>
              <a:cs typeface="#9Slide03 Arima Madurai Black" panose="00000A00000000000000" pitchFamily="2" charset="0"/>
            </a:rPr>
            <a:t>KHI CON GÁI GỌI “BA”</a:t>
          </a:r>
        </a:p>
      </dsp:txBody>
      <dsp:txXfrm>
        <a:off x="30475" y="23541"/>
        <a:ext cx="5415839" cy="756669"/>
      </dsp:txXfrm>
    </dsp:sp>
    <dsp:sp modelId="{C07BAB15-CC0A-43A5-8951-7052C45CFB52}">
      <dsp:nvSpPr>
        <dsp:cNvPr id="0" name=""/>
        <dsp:cNvSpPr/>
      </dsp:nvSpPr>
      <dsp:spPr>
        <a:xfrm rot="5400000">
          <a:off x="2586619" y="825274"/>
          <a:ext cx="303551" cy="36168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BZ" sz="1500" kern="1200"/>
        </a:p>
      </dsp:txBody>
      <dsp:txXfrm rot="-5400000">
        <a:off x="2629889" y="854343"/>
        <a:ext cx="217012" cy="212486"/>
      </dsp:txXfrm>
    </dsp:sp>
    <dsp:sp modelId="{2729D807-F6D9-4915-9D61-01D5BE4B8568}">
      <dsp:nvSpPr>
        <dsp:cNvPr id="0" name=""/>
        <dsp:cNvSpPr/>
      </dsp:nvSpPr>
      <dsp:spPr>
        <a:xfrm>
          <a:off x="0" y="1208486"/>
          <a:ext cx="5476791" cy="130421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BZ" sz="4400" b="0" kern="1200" dirty="0" err="1">
              <a:latin typeface="#9Slide05 Atlantika" pitchFamily="2" charset="0"/>
            </a:rPr>
            <a:t>Ôm</a:t>
          </a:r>
          <a:r>
            <a:rPr lang="en-BZ" sz="4400" b="0" kern="1200" dirty="0">
              <a:latin typeface="#9Slide05 Atlantika" pitchFamily="2" charset="0"/>
            </a:rPr>
            <a:t> con, </a:t>
          </a:r>
          <a:r>
            <a:rPr lang="en-BZ" sz="4400" b="0" kern="1200" dirty="0" err="1">
              <a:latin typeface="#9Slide05 Atlantika" pitchFamily="2" charset="0"/>
            </a:rPr>
            <a:t>rút</a:t>
          </a:r>
          <a:r>
            <a:rPr lang="en-BZ" sz="4400" b="0" kern="1200" dirty="0">
              <a:latin typeface="#9Slide05 Atlantika" pitchFamily="2" charset="0"/>
            </a:rPr>
            <a:t> </a:t>
          </a:r>
          <a:r>
            <a:rPr lang="en-BZ" sz="4400" b="0" kern="1200" dirty="0" err="1">
              <a:latin typeface="#9Slide05 Atlantika" pitchFamily="2" charset="0"/>
            </a:rPr>
            <a:t>khăn</a:t>
          </a:r>
          <a:r>
            <a:rPr lang="en-BZ" sz="4400" b="0" kern="1200" dirty="0">
              <a:latin typeface="#9Slide05 Atlantika" pitchFamily="2" charset="0"/>
            </a:rPr>
            <a:t> </a:t>
          </a:r>
          <a:r>
            <a:rPr lang="en-BZ" sz="4400" b="0" kern="1200" dirty="0" err="1">
              <a:latin typeface="#9Slide05 Atlantika" pitchFamily="2" charset="0"/>
            </a:rPr>
            <a:t>lau</a:t>
          </a:r>
          <a:r>
            <a:rPr lang="en-BZ" sz="4400" b="0" kern="1200" dirty="0">
              <a:latin typeface="#9Slide05 Atlantika" pitchFamily="2" charset="0"/>
            </a:rPr>
            <a:t> </a:t>
          </a:r>
          <a:r>
            <a:rPr lang="en-BZ" sz="4400" b="0" kern="1200" dirty="0" err="1">
              <a:latin typeface="#9Slide05 Atlantika" pitchFamily="2" charset="0"/>
            </a:rPr>
            <a:t>nước</a:t>
          </a:r>
          <a:r>
            <a:rPr lang="en-BZ" sz="4400" b="0" kern="1200" dirty="0">
              <a:latin typeface="#9Slide05 Atlantika" pitchFamily="2" charset="0"/>
            </a:rPr>
            <a:t> </a:t>
          </a:r>
          <a:r>
            <a:rPr lang="en-BZ" sz="4400" b="0" kern="1200" dirty="0" err="1">
              <a:latin typeface="#9Slide05 Atlantika" pitchFamily="2" charset="0"/>
            </a:rPr>
            <a:t>mắt</a:t>
          </a:r>
          <a:r>
            <a:rPr lang="en-BZ" sz="4400" b="0" kern="1200" dirty="0">
              <a:latin typeface="#9Slide05 Atlantika" pitchFamily="2" charset="0"/>
            </a:rPr>
            <a:t>, </a:t>
          </a:r>
          <a:r>
            <a:rPr lang="en-BZ" sz="4400" b="0" kern="1200" dirty="0" err="1">
              <a:latin typeface="#9Slide05 Atlantika" pitchFamily="2" charset="0"/>
            </a:rPr>
            <a:t>hôn</a:t>
          </a:r>
          <a:r>
            <a:rPr lang="en-BZ" sz="4400" b="0" kern="1200" dirty="0">
              <a:latin typeface="#9Slide05 Atlantika" pitchFamily="2" charset="0"/>
            </a:rPr>
            <a:t> </a:t>
          </a:r>
          <a:r>
            <a:rPr lang="en-BZ" sz="4400" b="0" kern="1200" dirty="0" err="1">
              <a:latin typeface="#9Slide05 Atlantika" pitchFamily="2" charset="0"/>
            </a:rPr>
            <a:t>lên</a:t>
          </a:r>
          <a:r>
            <a:rPr lang="en-BZ" sz="4400" b="0" kern="1200" dirty="0">
              <a:latin typeface="#9Slide05 Atlantika" pitchFamily="2" charset="0"/>
            </a:rPr>
            <a:t> </a:t>
          </a:r>
          <a:r>
            <a:rPr lang="en-BZ" sz="4400" b="0" kern="1200" dirty="0" err="1">
              <a:latin typeface="#9Slide05 Atlantika" pitchFamily="2" charset="0"/>
            </a:rPr>
            <a:t>mái</a:t>
          </a:r>
          <a:r>
            <a:rPr lang="en-BZ" sz="4400" b="0" kern="1200" dirty="0">
              <a:latin typeface="#9Slide05 Atlantika" pitchFamily="2" charset="0"/>
            </a:rPr>
            <a:t> </a:t>
          </a:r>
          <a:r>
            <a:rPr lang="en-BZ" sz="4400" b="0" kern="1200" dirty="0" err="1">
              <a:latin typeface="#9Slide05 Atlantika" pitchFamily="2" charset="0"/>
            </a:rPr>
            <a:t>tóc</a:t>
          </a:r>
          <a:r>
            <a:rPr lang="en-BZ" sz="4400" b="0" kern="1200" dirty="0">
              <a:latin typeface="#9Slide05 Atlantika" pitchFamily="2" charset="0"/>
            </a:rPr>
            <a:t>, an </a:t>
          </a:r>
          <a:r>
            <a:rPr lang="en-BZ" sz="4400" b="0" kern="1200" dirty="0" err="1">
              <a:latin typeface="#9Slide05 Atlantika" pitchFamily="2" charset="0"/>
            </a:rPr>
            <a:t>ủi</a:t>
          </a:r>
          <a:r>
            <a:rPr lang="en-BZ" sz="4400" b="0" kern="1200" dirty="0">
              <a:latin typeface="#9Slide05 Atlantika" pitchFamily="2" charset="0"/>
            </a:rPr>
            <a:t> con</a:t>
          </a:r>
        </a:p>
      </dsp:txBody>
      <dsp:txXfrm>
        <a:off x="38199" y="1246685"/>
        <a:ext cx="5400393" cy="12278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60D65-3030-4D57-8A1E-625C95D7C1F7}">
      <dsp:nvSpPr>
        <dsp:cNvPr id="0" name=""/>
        <dsp:cNvSpPr/>
      </dsp:nvSpPr>
      <dsp:spPr>
        <a:xfrm>
          <a:off x="3161" y="403853"/>
          <a:ext cx="2026907" cy="21755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1F33D0E-3E81-42E2-B4E7-B7C49A707021}">
      <dsp:nvSpPr>
        <dsp:cNvPr id="0" name=""/>
        <dsp:cNvSpPr/>
      </dsp:nvSpPr>
      <dsp:spPr>
        <a:xfrm>
          <a:off x="228373" y="617804"/>
          <a:ext cx="2026907" cy="2175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Hối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hận</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vì</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đánh</a:t>
          </a:r>
          <a:r>
            <a:rPr lang="en-BZ" sz="2800" b="1" kern="1200" dirty="0">
              <a:latin typeface="#9Slide03 Arima Madurai" panose="00000500000000000000" pitchFamily="2" charset="0"/>
              <a:cs typeface="#9Slide03 Arima Madurai" panose="00000500000000000000" pitchFamily="2" charset="0"/>
            </a:rPr>
            <a:t> con</a:t>
          </a:r>
        </a:p>
      </dsp:txBody>
      <dsp:txXfrm>
        <a:off x="287739" y="677170"/>
        <a:ext cx="1908175" cy="2056778"/>
      </dsp:txXfrm>
    </dsp:sp>
    <dsp:sp modelId="{6C373C7A-799B-493D-99EA-E287222432A4}">
      <dsp:nvSpPr>
        <dsp:cNvPr id="0" name=""/>
        <dsp:cNvSpPr/>
      </dsp:nvSpPr>
      <dsp:spPr>
        <a:xfrm>
          <a:off x="2480492" y="403853"/>
          <a:ext cx="2026907" cy="21755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829CA6E-57AA-44AD-8AED-506719D6DA0A}">
      <dsp:nvSpPr>
        <dsp:cNvPr id="0" name=""/>
        <dsp:cNvSpPr/>
      </dsp:nvSpPr>
      <dsp:spPr>
        <a:xfrm>
          <a:off x="2705704" y="617804"/>
          <a:ext cx="2026907" cy="2175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Vui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mừng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khi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tìm</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được</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ngà</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làm</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lược</a:t>
          </a:r>
          <a:endParaRPr lang="en-BZ" sz="2800" b="1" kern="1200" dirty="0">
            <a:latin typeface="#9Slide03 Arima Madurai" panose="00000500000000000000" pitchFamily="2" charset="0"/>
            <a:cs typeface="#9Slide03 Arima Madurai" panose="00000500000000000000" pitchFamily="2" charset="0"/>
          </a:endParaRPr>
        </a:p>
      </dsp:txBody>
      <dsp:txXfrm>
        <a:off x="2765070" y="677170"/>
        <a:ext cx="1908175" cy="2056778"/>
      </dsp:txXfrm>
    </dsp:sp>
    <dsp:sp modelId="{D2CAFE2E-523F-4665-B1B2-CBFFD73C5B88}">
      <dsp:nvSpPr>
        <dsp:cNvPr id="0" name=""/>
        <dsp:cNvSpPr/>
      </dsp:nvSpPr>
      <dsp:spPr>
        <a:xfrm>
          <a:off x="4957824" y="403853"/>
          <a:ext cx="2026907" cy="21755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85E1358-EC5F-4FCF-9F6A-0A823BAD943E}">
      <dsp:nvSpPr>
        <dsp:cNvPr id="0" name=""/>
        <dsp:cNvSpPr/>
      </dsp:nvSpPr>
      <dsp:spPr>
        <a:xfrm>
          <a:off x="5183036" y="617804"/>
          <a:ext cx="2026907" cy="2175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Tỉ</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mỉ</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cố</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công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làm</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như</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người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thợ</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bạc</a:t>
          </a:r>
          <a:endParaRPr lang="en-BZ" sz="2800" b="1" kern="1200" dirty="0">
            <a:latin typeface="#9Slide03 Arima Madurai" panose="00000500000000000000" pitchFamily="2" charset="0"/>
            <a:cs typeface="#9Slide03 Arima Madurai" panose="00000500000000000000" pitchFamily="2" charset="0"/>
          </a:endParaRPr>
        </a:p>
      </dsp:txBody>
      <dsp:txXfrm>
        <a:off x="5242402" y="677170"/>
        <a:ext cx="1908175" cy="2056778"/>
      </dsp:txXfrm>
    </dsp:sp>
    <dsp:sp modelId="{2F15D073-62D0-4F2A-9ED5-F173C99CBFC7}">
      <dsp:nvSpPr>
        <dsp:cNvPr id="0" name=""/>
        <dsp:cNvSpPr/>
      </dsp:nvSpPr>
      <dsp:spPr>
        <a:xfrm>
          <a:off x="7435155" y="403853"/>
          <a:ext cx="2126003" cy="21755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C7B1F9C-F175-4D13-9653-305016EE1CB0}">
      <dsp:nvSpPr>
        <dsp:cNvPr id="0" name=""/>
        <dsp:cNvSpPr/>
      </dsp:nvSpPr>
      <dsp:spPr>
        <a:xfrm>
          <a:off x="7660367" y="617804"/>
          <a:ext cx="2126003" cy="2175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Ngắm</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nghía</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mài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lên</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tóc</a:t>
          </a:r>
          <a:endParaRPr lang="en-BZ" sz="2800" b="1" kern="1200" dirty="0">
            <a:latin typeface="#9Slide03 Arima Madurai" panose="00000500000000000000" pitchFamily="2" charset="0"/>
            <a:cs typeface="#9Slide03 Arima Madurai" panose="00000500000000000000" pitchFamily="2" charset="0"/>
          </a:endParaRPr>
        </a:p>
      </dsp:txBody>
      <dsp:txXfrm>
        <a:off x="7722636" y="680073"/>
        <a:ext cx="2001465" cy="2050972"/>
      </dsp:txXfrm>
    </dsp:sp>
    <dsp:sp modelId="{41C7A439-BA07-4ACC-9BBE-643EF8D4C0A0}">
      <dsp:nvSpPr>
        <dsp:cNvPr id="0" name=""/>
        <dsp:cNvSpPr/>
      </dsp:nvSpPr>
      <dsp:spPr>
        <a:xfrm>
          <a:off x="10011583" y="403853"/>
          <a:ext cx="2026907" cy="21755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76EB3B-0396-46CD-9E85-D273C8804788}">
      <dsp:nvSpPr>
        <dsp:cNvPr id="0" name=""/>
        <dsp:cNvSpPr/>
      </dsp:nvSpPr>
      <dsp:spPr>
        <a:xfrm>
          <a:off x="10236794" y="617804"/>
          <a:ext cx="2026907" cy="217551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9Slide03 Arima Madurai" panose="00000500000000000000" pitchFamily="2" charset="0"/>
              <a:cs typeface="#9Slide03 Arima Madurai" panose="00000500000000000000" pitchFamily="2" charset="0"/>
            </a:rPr>
            <a:t>Cố</a:t>
          </a:r>
          <a:r>
            <a:rPr lang="en-US" sz="2800" b="1" kern="1200" dirty="0">
              <a:latin typeface="#9Slide03 Arima Madurai" panose="00000500000000000000" pitchFamily="2" charset="0"/>
              <a:cs typeface="#9Slide03 Arima Madurai" panose="00000500000000000000" pitchFamily="2" charset="0"/>
            </a:rPr>
            <a:t> </a:t>
          </a:r>
          <a:r>
            <a:rPr lang="en-US" sz="2800" b="1" kern="1200" dirty="0" err="1">
              <a:latin typeface="#9Slide03 Arima Madurai" panose="00000500000000000000" pitchFamily="2" charset="0"/>
              <a:cs typeface="#9Slide03 Arima Madurai" panose="00000500000000000000" pitchFamily="2" charset="0"/>
            </a:rPr>
            <a:t>sức</a:t>
          </a:r>
          <a:r>
            <a:rPr lang="en-US" sz="2800" b="1" kern="1200" dirty="0">
              <a:latin typeface="#9Slide03 Arima Madurai" panose="00000500000000000000" pitchFamily="2" charset="0"/>
              <a:cs typeface="#9Slide03 Arima Madurai" panose="00000500000000000000" pitchFamily="2" charset="0"/>
            </a:rPr>
            <a:t> </a:t>
          </a:r>
          <a:r>
            <a:rPr lang="en-US" sz="2800" b="1" kern="1200" dirty="0" err="1">
              <a:latin typeface="#9Slide03 Arima Madurai" panose="00000500000000000000" pitchFamily="2" charset="0"/>
              <a:cs typeface="#9Slide03 Arima Madurai" panose="00000500000000000000" pitchFamily="2" charset="0"/>
            </a:rPr>
            <a:t>trao</a:t>
          </a:r>
          <a:r>
            <a:rPr lang="en-US" sz="2800" b="1" kern="1200" dirty="0">
              <a:latin typeface="#9Slide03 Arima Madurai" panose="00000500000000000000" pitchFamily="2" charset="0"/>
              <a:cs typeface="#9Slide03 Arima Madurai" panose="00000500000000000000" pitchFamily="2" charset="0"/>
            </a:rPr>
            <a:t> </a:t>
          </a:r>
          <a:r>
            <a:rPr lang="en-US" sz="2800" b="1" kern="1200" dirty="0" err="1">
              <a:latin typeface="#9Slide03 Arima Madurai" panose="00000500000000000000" pitchFamily="2" charset="0"/>
              <a:cs typeface="#9Slide03 Arima Madurai" panose="00000500000000000000" pitchFamily="2" charset="0"/>
            </a:rPr>
            <a:t>lược</a:t>
          </a:r>
          <a:r>
            <a:rPr lang="en-US" sz="2800" b="1" kern="1200" dirty="0">
              <a:latin typeface="#9Slide03 Arima Madurai" panose="00000500000000000000" pitchFamily="2" charset="0"/>
              <a:cs typeface="#9Slide03 Arima Madurai" panose="00000500000000000000" pitchFamily="2" charset="0"/>
            </a:rPr>
            <a:t> </a:t>
          </a:r>
          <a:r>
            <a:rPr lang="en-US" sz="2800" b="1" kern="1200" dirty="0" err="1">
              <a:latin typeface="#9Slide03 Arima Madurai" panose="00000500000000000000" pitchFamily="2" charset="0"/>
              <a:cs typeface="#9Slide03 Arima Madurai" panose="00000500000000000000" pitchFamily="2" charset="0"/>
            </a:rPr>
            <a:t>cho</a:t>
          </a:r>
          <a:r>
            <a:rPr lang="en-US" sz="2800" b="1" kern="1200" dirty="0">
              <a:latin typeface="#9Slide03 Arima Madurai" panose="00000500000000000000" pitchFamily="2" charset="0"/>
              <a:cs typeface="#9Slide03 Arima Madurai" panose="00000500000000000000" pitchFamily="2" charset="0"/>
            </a:rPr>
            <a:t> </a:t>
          </a:r>
          <a:r>
            <a:rPr lang="en-US" sz="2800" b="1" kern="1200" dirty="0" err="1">
              <a:latin typeface="#9Slide03 Arima Madurai" panose="00000500000000000000" pitchFamily="2" charset="0"/>
              <a:cs typeface="#9Slide03 Arima Madurai" panose="00000500000000000000" pitchFamily="2" charset="0"/>
            </a:rPr>
            <a:t>bác</a:t>
          </a:r>
          <a:r>
            <a:rPr lang="en-US" sz="2800" b="1" kern="1200" dirty="0">
              <a:latin typeface="#9Slide03 Arima Madurai" panose="00000500000000000000" pitchFamily="2" charset="0"/>
              <a:cs typeface="#9Slide03 Arima Madurai" panose="00000500000000000000" pitchFamily="2" charset="0"/>
            </a:rPr>
            <a:t> Ba</a:t>
          </a:r>
          <a:endParaRPr lang="en-BZ" sz="2800" b="1" kern="1200" dirty="0">
            <a:latin typeface="#9Slide03 Arima Madurai" panose="00000500000000000000" pitchFamily="2" charset="0"/>
            <a:cs typeface="#9Slide03 Arima Madurai" panose="00000500000000000000" pitchFamily="2" charset="0"/>
          </a:endParaRPr>
        </a:p>
      </dsp:txBody>
      <dsp:txXfrm>
        <a:off x="10296160" y="677170"/>
        <a:ext cx="1908175" cy="20567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C1F6C-4754-4D04-AB75-A94622A2A3C1}">
      <dsp:nvSpPr>
        <dsp:cNvPr id="0" name=""/>
        <dsp:cNvSpPr/>
      </dsp:nvSpPr>
      <dsp:spPr>
        <a:xfrm>
          <a:off x="0" y="21072"/>
          <a:ext cx="6000521" cy="1253934"/>
        </a:xfrm>
        <a:prstGeom prst="roundRect">
          <a:avLst>
            <a:gd name="adj" fmla="val 10000"/>
          </a:avLst>
        </a:prstGeom>
        <a:solidFill>
          <a:schemeClr val="accent6">
            <a:lumMod val="40000"/>
            <a:lumOff val="6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0" kern="1200" dirty="0" err="1">
              <a:solidFill>
                <a:schemeClr val="tx1"/>
              </a:solidFill>
              <a:latin typeface="#9Slide05 Braxton Regular" panose="03060000000000000000" pitchFamily="66" charset="0"/>
            </a:rPr>
            <a:t>Người</a:t>
          </a:r>
          <a:r>
            <a:rPr lang="en-BZ" sz="4000" b="0" kern="1200" dirty="0">
              <a:solidFill>
                <a:schemeClr val="tx1"/>
              </a:solidFill>
              <a:latin typeface="#9Slide05 Braxton Regular" panose="03060000000000000000" pitchFamily="66" charset="0"/>
            </a:rPr>
            <a:t> cha </a:t>
          </a:r>
          <a:r>
            <a:rPr lang="en-BZ" sz="4000" b="0" kern="1200" dirty="0" err="1">
              <a:solidFill>
                <a:schemeClr val="tx1"/>
              </a:solidFill>
              <a:latin typeface="#9Slide05 Braxton Regular" panose="03060000000000000000" pitchFamily="66" charset="0"/>
            </a:rPr>
            <a:t>chịu</a:t>
          </a:r>
          <a:r>
            <a:rPr lang="en-BZ" sz="4000" b="0" kern="1200" dirty="0">
              <a:solidFill>
                <a:schemeClr val="tx1"/>
              </a:solidFill>
              <a:latin typeface="#9Slide05 Braxton Regular" panose="03060000000000000000" pitchFamily="66" charset="0"/>
            </a:rPr>
            <a:t> </a:t>
          </a:r>
          <a:r>
            <a:rPr lang="en-BZ" sz="4000" b="0" kern="1200" dirty="0" err="1">
              <a:solidFill>
                <a:schemeClr val="tx1"/>
              </a:solidFill>
              <a:latin typeface="#9Slide05 Braxton Regular" panose="03060000000000000000" pitchFamily="66" charset="0"/>
            </a:rPr>
            <a:t>nhiều</a:t>
          </a:r>
          <a:r>
            <a:rPr lang="en-BZ" sz="4000" b="0" kern="1200" dirty="0">
              <a:solidFill>
                <a:schemeClr val="tx1"/>
              </a:solidFill>
              <a:latin typeface="#9Slide05 Braxton Regular" panose="03060000000000000000" pitchFamily="66" charset="0"/>
            </a:rPr>
            <a:t> </a:t>
          </a:r>
          <a:r>
            <a:rPr lang="en-BZ" sz="4000" b="0" kern="1200" dirty="0" err="1">
              <a:solidFill>
                <a:schemeClr val="tx1"/>
              </a:solidFill>
              <a:latin typeface="#9Slide05 Braxton Regular" panose="03060000000000000000" pitchFamily="66" charset="0"/>
            </a:rPr>
            <a:t>mất</a:t>
          </a:r>
          <a:r>
            <a:rPr lang="en-BZ" sz="4000" b="0" kern="1200" dirty="0">
              <a:solidFill>
                <a:schemeClr val="tx1"/>
              </a:solidFill>
              <a:latin typeface="#9Slide05 Braxton Regular" panose="03060000000000000000" pitchFamily="66" charset="0"/>
            </a:rPr>
            <a:t> </a:t>
          </a:r>
          <a:r>
            <a:rPr lang="en-BZ" sz="4000" b="0" kern="1200" dirty="0" err="1">
              <a:solidFill>
                <a:schemeClr val="tx1"/>
              </a:solidFill>
              <a:latin typeface="#9Slide05 Braxton Regular" panose="03060000000000000000" pitchFamily="66" charset="0"/>
            </a:rPr>
            <a:t>mát</a:t>
          </a:r>
          <a:r>
            <a:rPr lang="en-BZ" sz="4000" b="0" kern="1200" dirty="0">
              <a:solidFill>
                <a:schemeClr val="tx1"/>
              </a:solidFill>
              <a:latin typeface="#9Slide05 Braxton Regular" panose="03060000000000000000" pitchFamily="66" charset="0"/>
            </a:rPr>
            <a:t>, </a:t>
          </a:r>
          <a:r>
            <a:rPr lang="en-BZ" sz="4000" b="0" kern="1200" dirty="0" err="1">
              <a:solidFill>
                <a:schemeClr val="tx1"/>
              </a:solidFill>
              <a:latin typeface="#9Slide05 Braxton Regular" panose="03060000000000000000" pitchFamily="66" charset="0"/>
            </a:rPr>
            <a:t>thiệt</a:t>
          </a:r>
          <a:r>
            <a:rPr lang="en-BZ" sz="4000" b="0" kern="1200" dirty="0">
              <a:solidFill>
                <a:schemeClr val="tx1"/>
              </a:solidFill>
              <a:latin typeface="#9Slide05 Braxton Regular" panose="03060000000000000000" pitchFamily="66" charset="0"/>
            </a:rPr>
            <a:t> </a:t>
          </a:r>
          <a:r>
            <a:rPr lang="en-BZ" sz="4000" b="0" kern="1200" dirty="0" err="1">
              <a:solidFill>
                <a:schemeClr val="tx1"/>
              </a:solidFill>
              <a:latin typeface="#9Slide05 Braxton Regular" panose="03060000000000000000" pitchFamily="66" charset="0"/>
            </a:rPr>
            <a:t>thòi</a:t>
          </a:r>
          <a:endParaRPr lang="en-BZ" sz="4000" b="0" kern="1200" dirty="0">
            <a:solidFill>
              <a:schemeClr val="tx1"/>
            </a:solidFill>
            <a:latin typeface="#9Slide05 Braxton Regular" panose="03060000000000000000" pitchFamily="66" charset="0"/>
          </a:endParaRPr>
        </a:p>
      </dsp:txBody>
      <dsp:txXfrm>
        <a:off x="36726" y="57798"/>
        <a:ext cx="5927069" cy="1180482"/>
      </dsp:txXfrm>
    </dsp:sp>
    <dsp:sp modelId="{78636B4F-6EBA-4B0F-9CBE-39AA92C4F5C6}">
      <dsp:nvSpPr>
        <dsp:cNvPr id="0" name=""/>
        <dsp:cNvSpPr/>
      </dsp:nvSpPr>
      <dsp:spPr>
        <a:xfrm rot="5400000">
          <a:off x="2772131" y="1297044"/>
          <a:ext cx="456259" cy="564270"/>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BZ" sz="4000" b="0" kern="1200">
            <a:solidFill>
              <a:schemeClr val="tx1"/>
            </a:solidFill>
            <a:latin typeface="#9Slide05 Braxton Regular" panose="03060000000000000000" pitchFamily="66" charset="0"/>
          </a:endParaRPr>
        </a:p>
      </dsp:txBody>
      <dsp:txXfrm rot="-5400000">
        <a:off x="2830980" y="1351049"/>
        <a:ext cx="338562" cy="319381"/>
      </dsp:txXfrm>
    </dsp:sp>
    <dsp:sp modelId="{AE5AFDFF-7B5C-4B88-98BA-28E0DA78C585}">
      <dsp:nvSpPr>
        <dsp:cNvPr id="0" name=""/>
        <dsp:cNvSpPr/>
      </dsp:nvSpPr>
      <dsp:spPr>
        <a:xfrm>
          <a:off x="0" y="1883352"/>
          <a:ext cx="6000521" cy="1253934"/>
        </a:xfrm>
        <a:prstGeom prst="roundRect">
          <a:avLst>
            <a:gd name="adj" fmla="val 10000"/>
          </a:avLst>
        </a:prstGeom>
        <a:solidFill>
          <a:schemeClr val="accent6">
            <a:lumMod val="40000"/>
            <a:lumOff val="6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BZ" sz="4400" b="0" kern="1200" dirty="0" err="1">
              <a:solidFill>
                <a:schemeClr val="tx1"/>
              </a:solidFill>
              <a:latin typeface="#9Slide05 Braxton Regular" panose="03060000000000000000" pitchFamily="66" charset="0"/>
            </a:rPr>
            <a:t>Yêu</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thương</a:t>
          </a:r>
          <a:r>
            <a:rPr lang="en-BZ" sz="4400" b="0" kern="1200" dirty="0">
              <a:solidFill>
                <a:schemeClr val="tx1"/>
              </a:solidFill>
              <a:latin typeface="#9Slide05 Braxton Regular" panose="03060000000000000000" pitchFamily="66" charset="0"/>
            </a:rPr>
            <a:t> con </a:t>
          </a:r>
          <a:r>
            <a:rPr lang="en-BZ" sz="4400" b="0" kern="1200" dirty="0" err="1">
              <a:solidFill>
                <a:schemeClr val="tx1"/>
              </a:solidFill>
              <a:latin typeface="#9Slide05 Braxton Regular" panose="03060000000000000000" pitchFamily="66" charset="0"/>
            </a:rPr>
            <a:t>tha</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thiết</a:t>
          </a:r>
          <a:endParaRPr lang="en-BZ" sz="4400" b="0" kern="1200" dirty="0">
            <a:solidFill>
              <a:schemeClr val="tx1"/>
            </a:solidFill>
            <a:latin typeface="#9Slide05 Braxton Regular" panose="03060000000000000000" pitchFamily="66" charset="0"/>
          </a:endParaRPr>
        </a:p>
      </dsp:txBody>
      <dsp:txXfrm>
        <a:off x="36726" y="1920078"/>
        <a:ext cx="5927069" cy="1180482"/>
      </dsp:txXfrm>
    </dsp:sp>
    <dsp:sp modelId="{4B76AC73-B1D0-4BC1-95ED-C193C5FF7334}">
      <dsp:nvSpPr>
        <dsp:cNvPr id="0" name=""/>
        <dsp:cNvSpPr/>
      </dsp:nvSpPr>
      <dsp:spPr>
        <a:xfrm rot="5400000">
          <a:off x="2765148" y="3168634"/>
          <a:ext cx="470225" cy="564270"/>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BZ" sz="4000" b="0" kern="1200">
            <a:solidFill>
              <a:schemeClr val="tx1"/>
            </a:solidFill>
            <a:latin typeface="#9Slide05 Braxton Regular" panose="03060000000000000000" pitchFamily="66" charset="0"/>
          </a:endParaRPr>
        </a:p>
      </dsp:txBody>
      <dsp:txXfrm rot="-5400000">
        <a:off x="2830980" y="3215657"/>
        <a:ext cx="338562" cy="329158"/>
      </dsp:txXfrm>
    </dsp:sp>
    <dsp:sp modelId="{738AD3D0-A54C-4C19-9B4C-CEEACE4EE06B}">
      <dsp:nvSpPr>
        <dsp:cNvPr id="0" name=""/>
        <dsp:cNvSpPr/>
      </dsp:nvSpPr>
      <dsp:spPr>
        <a:xfrm>
          <a:off x="0" y="3764253"/>
          <a:ext cx="6000521" cy="1253934"/>
        </a:xfrm>
        <a:prstGeom prst="roundRect">
          <a:avLst>
            <a:gd name="adj" fmla="val 10000"/>
          </a:avLst>
        </a:prstGeom>
        <a:solidFill>
          <a:schemeClr val="accent6">
            <a:lumMod val="40000"/>
            <a:lumOff val="6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BZ" sz="4400" b="0" kern="1200" dirty="0" err="1">
              <a:solidFill>
                <a:schemeClr val="tx1"/>
              </a:solidFill>
              <a:latin typeface="#9Slide05 Braxton Regular" panose="03060000000000000000" pitchFamily="66" charset="0"/>
            </a:rPr>
            <a:t>Người</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lính</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hết</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lòng</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vì</a:t>
          </a:r>
          <a:r>
            <a:rPr lang="en-BZ" sz="4400" b="0" kern="1200" dirty="0">
              <a:solidFill>
                <a:schemeClr val="tx1"/>
              </a:solidFill>
              <a:latin typeface="#9Slide05 Braxton Regular" panose="03060000000000000000" pitchFamily="66" charset="0"/>
            </a:rPr>
            <a:t> </a:t>
          </a:r>
        </a:p>
        <a:p>
          <a:pPr marL="0" lvl="0" indent="0" algn="ctr" defTabSz="1955800">
            <a:lnSpc>
              <a:spcPct val="90000"/>
            </a:lnSpc>
            <a:spcBef>
              <a:spcPct val="0"/>
            </a:spcBef>
            <a:spcAft>
              <a:spcPct val="35000"/>
            </a:spcAft>
            <a:buNone/>
          </a:pPr>
          <a:r>
            <a:rPr lang="en-BZ" sz="4400" b="0" kern="1200" dirty="0" err="1">
              <a:solidFill>
                <a:schemeClr val="tx1"/>
              </a:solidFill>
              <a:latin typeface="#9Slide05 Braxton Regular" panose="03060000000000000000" pitchFamily="66" charset="0"/>
            </a:rPr>
            <a:t>Tổ</a:t>
          </a:r>
          <a:r>
            <a:rPr lang="en-BZ" sz="4400" b="0" kern="1200" dirty="0">
              <a:solidFill>
                <a:schemeClr val="tx1"/>
              </a:solidFill>
              <a:latin typeface="#9Slide05 Braxton Regular" panose="03060000000000000000" pitchFamily="66" charset="0"/>
            </a:rPr>
            <a:t> </a:t>
          </a:r>
          <a:r>
            <a:rPr lang="en-BZ" sz="4400" b="0" kern="1200" dirty="0" err="1">
              <a:solidFill>
                <a:schemeClr val="tx1"/>
              </a:solidFill>
              <a:latin typeface="#9Slide05 Braxton Regular" panose="03060000000000000000" pitchFamily="66" charset="0"/>
            </a:rPr>
            <a:t>quốc</a:t>
          </a:r>
          <a:endParaRPr lang="en-BZ" sz="4400" b="0" kern="1200" dirty="0">
            <a:solidFill>
              <a:schemeClr val="tx1"/>
            </a:solidFill>
            <a:latin typeface="#9Slide05 Braxton Regular" panose="03060000000000000000" pitchFamily="66" charset="0"/>
          </a:endParaRPr>
        </a:p>
      </dsp:txBody>
      <dsp:txXfrm>
        <a:off x="36726" y="3800979"/>
        <a:ext cx="5927069" cy="1180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C7DD0-0DD9-4FA2-909A-F0FCFEF793C1}">
      <dsp:nvSpPr>
        <dsp:cNvPr id="0" name=""/>
        <dsp:cNvSpPr/>
      </dsp:nvSpPr>
      <dsp:spPr>
        <a:xfrm>
          <a:off x="11417" y="0"/>
          <a:ext cx="1768807" cy="19357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BZ" sz="2400" b="1" kern="1200" dirty="0">
              <a:solidFill>
                <a:schemeClr val="bg1"/>
              </a:solidFill>
              <a:latin typeface="#9Slide03 Arima Madurai Black" panose="00000A00000000000000" pitchFamily="2" charset="0"/>
              <a:cs typeface="#9Slide03 Arima Madurai Black" panose="00000A00000000000000" pitchFamily="2" charset="0"/>
            </a:rPr>
            <a:t>TRƯỚC KHI NHẬN BA</a:t>
          </a:r>
          <a:endParaRPr lang="en-BZ" sz="2400" kern="1200" dirty="0">
            <a:solidFill>
              <a:schemeClr val="bg1"/>
            </a:solidFill>
            <a:latin typeface="#9Slide03 Arima Madurai" panose="00000500000000000000" pitchFamily="2" charset="0"/>
            <a:cs typeface="#9Slide03 Arima Madurai" panose="00000500000000000000" pitchFamily="2" charset="0"/>
          </a:endParaRPr>
        </a:p>
      </dsp:txBody>
      <dsp:txXfrm>
        <a:off x="63224" y="51807"/>
        <a:ext cx="1665193" cy="1832151"/>
      </dsp:txXfrm>
    </dsp:sp>
    <dsp:sp modelId="{7E82B51A-5734-4CE7-BE6B-9B829548702F}">
      <dsp:nvSpPr>
        <dsp:cNvPr id="0" name=""/>
        <dsp:cNvSpPr/>
      </dsp:nvSpPr>
      <dsp:spPr>
        <a:xfrm>
          <a:off x="1957105" y="748550"/>
          <a:ext cx="374987" cy="4386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BZ" sz="1800" kern="1200">
            <a:solidFill>
              <a:schemeClr val="tx1"/>
            </a:solidFill>
            <a:latin typeface="#9Slide03 Arima Madurai" panose="00000500000000000000" pitchFamily="2" charset="0"/>
            <a:cs typeface="#9Slide03 Arima Madurai" panose="00000500000000000000" pitchFamily="2" charset="0"/>
          </a:endParaRPr>
        </a:p>
      </dsp:txBody>
      <dsp:txXfrm>
        <a:off x="1957105" y="836283"/>
        <a:ext cx="262491" cy="263198"/>
      </dsp:txXfrm>
    </dsp:sp>
    <dsp:sp modelId="{EE766F85-4D3E-460D-ADBF-A330D3AD5A7D}">
      <dsp:nvSpPr>
        <dsp:cNvPr id="0" name=""/>
        <dsp:cNvSpPr/>
      </dsp:nvSpPr>
      <dsp:spPr>
        <a:xfrm>
          <a:off x="2487747" y="0"/>
          <a:ext cx="1768807" cy="19357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BZ" sz="2600" kern="1200" dirty="0" err="1">
              <a:solidFill>
                <a:schemeClr val="tx1"/>
              </a:solidFill>
              <a:latin typeface="#9Slide03 Arima Madurai" panose="00000500000000000000" pitchFamily="2" charset="0"/>
              <a:cs typeface="#9Slide03 Arima Madurai" panose="00000500000000000000" pitchFamily="2" charset="0"/>
            </a:rPr>
            <a:t>Ngơ</a:t>
          </a:r>
          <a:r>
            <a:rPr lang="en-BZ" sz="2600" kern="1200" dirty="0">
              <a:solidFill>
                <a:schemeClr val="tx1"/>
              </a:solidFill>
              <a:latin typeface="#9Slide03 Arima Madurai" panose="00000500000000000000" pitchFamily="2" charset="0"/>
              <a:cs typeface="#9Slide03 Arima Madurai" panose="00000500000000000000" pitchFamily="2" charset="0"/>
            </a:rPr>
            <a:t> </a:t>
          </a:r>
          <a:r>
            <a:rPr lang="en-BZ" sz="2600" kern="1200" dirty="0" err="1">
              <a:solidFill>
                <a:schemeClr val="tx1"/>
              </a:solidFill>
              <a:latin typeface="#9Slide03 Arima Madurai" panose="00000500000000000000" pitchFamily="2" charset="0"/>
              <a:cs typeface="#9Slide03 Arima Madurai" panose="00000500000000000000" pitchFamily="2" charset="0"/>
            </a:rPr>
            <a:t>ngác</a:t>
          </a:r>
          <a:r>
            <a:rPr lang="en-BZ" sz="2600" kern="1200" dirty="0">
              <a:solidFill>
                <a:schemeClr val="tx1"/>
              </a:solidFill>
              <a:latin typeface="#9Slide03 Arima Madurai" panose="00000500000000000000" pitchFamily="2" charset="0"/>
              <a:cs typeface="#9Slide03 Arima Madurai" panose="00000500000000000000" pitchFamily="2" charset="0"/>
            </a:rPr>
            <a:t>, </a:t>
          </a:r>
          <a:r>
            <a:rPr lang="en-BZ" sz="2600" kern="1200" dirty="0" err="1">
              <a:solidFill>
                <a:schemeClr val="tx1"/>
              </a:solidFill>
              <a:latin typeface="#9Slide03 Arima Madurai" panose="00000500000000000000" pitchFamily="2" charset="0"/>
              <a:cs typeface="#9Slide03 Arima Madurai" panose="00000500000000000000" pitchFamily="2" charset="0"/>
            </a:rPr>
            <a:t>mặt</a:t>
          </a:r>
          <a:r>
            <a:rPr lang="en-BZ" sz="2600" kern="1200" dirty="0">
              <a:solidFill>
                <a:schemeClr val="tx1"/>
              </a:solidFill>
              <a:latin typeface="#9Slide03 Arima Madurai" panose="00000500000000000000" pitchFamily="2" charset="0"/>
              <a:cs typeface="#9Slide03 Arima Madurai" panose="00000500000000000000" pitchFamily="2" charset="0"/>
            </a:rPr>
            <a:t> </a:t>
          </a:r>
          <a:r>
            <a:rPr lang="en-BZ" sz="2600" kern="1200" dirty="0" err="1">
              <a:solidFill>
                <a:schemeClr val="tx1"/>
              </a:solidFill>
              <a:latin typeface="#9Slide03 Arima Madurai" panose="00000500000000000000" pitchFamily="2" charset="0"/>
              <a:cs typeface="#9Slide03 Arima Madurai" panose="00000500000000000000" pitchFamily="2" charset="0"/>
            </a:rPr>
            <a:t>tái</a:t>
          </a:r>
          <a:r>
            <a:rPr lang="en-BZ" sz="2600" kern="1200" dirty="0">
              <a:solidFill>
                <a:schemeClr val="tx1"/>
              </a:solidFill>
              <a:latin typeface="#9Slide03 Arima Madurai" panose="00000500000000000000" pitchFamily="2" charset="0"/>
              <a:cs typeface="#9Slide03 Arima Madurai" panose="00000500000000000000" pitchFamily="2" charset="0"/>
            </a:rPr>
            <a:t> </a:t>
          </a:r>
          <a:r>
            <a:rPr lang="en-BZ" sz="2600" kern="1200" dirty="0" err="1">
              <a:solidFill>
                <a:schemeClr val="tx1"/>
              </a:solidFill>
              <a:latin typeface="#9Slide03 Arima Madurai" panose="00000500000000000000" pitchFamily="2" charset="0"/>
              <a:cs typeface="#9Slide03 Arima Madurai" panose="00000500000000000000" pitchFamily="2" charset="0"/>
            </a:rPr>
            <a:t>đi</a:t>
          </a:r>
          <a:endParaRPr lang="en-BZ" sz="2600" kern="1200" dirty="0">
            <a:solidFill>
              <a:schemeClr val="tx1"/>
            </a:solidFill>
            <a:latin typeface="#9Slide03 Arima Madurai" panose="00000500000000000000" pitchFamily="2" charset="0"/>
            <a:cs typeface="#9Slide03 Arima Madurai" panose="00000500000000000000" pitchFamily="2" charset="0"/>
          </a:endParaRPr>
        </a:p>
      </dsp:txBody>
      <dsp:txXfrm>
        <a:off x="2539554" y="51807"/>
        <a:ext cx="1665193" cy="1832151"/>
      </dsp:txXfrm>
    </dsp:sp>
    <dsp:sp modelId="{30053E0A-187A-49F0-8077-F1E1884BE8B1}">
      <dsp:nvSpPr>
        <dsp:cNvPr id="0" name=""/>
        <dsp:cNvSpPr/>
      </dsp:nvSpPr>
      <dsp:spPr>
        <a:xfrm>
          <a:off x="4433435" y="748550"/>
          <a:ext cx="374987" cy="4386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SG" sz="1800" kern="1200"/>
        </a:p>
      </dsp:txBody>
      <dsp:txXfrm>
        <a:off x="4433435" y="836283"/>
        <a:ext cx="262491" cy="263198"/>
      </dsp:txXfrm>
    </dsp:sp>
    <dsp:sp modelId="{3B06B5FC-D9C4-4D44-800F-DBE25A9893D0}">
      <dsp:nvSpPr>
        <dsp:cNvPr id="0" name=""/>
        <dsp:cNvSpPr/>
      </dsp:nvSpPr>
      <dsp:spPr>
        <a:xfrm>
          <a:off x="4964078" y="0"/>
          <a:ext cx="1768807" cy="19357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kern="1200" dirty="0" err="1">
              <a:solidFill>
                <a:schemeClr val="tx1"/>
              </a:solidFill>
              <a:latin typeface="#9Slide03 Arima Madurai" panose="00000500000000000000" pitchFamily="2" charset="0"/>
              <a:cs typeface="#9Slide03 Arima Madurai" panose="00000500000000000000" pitchFamily="2" charset="0"/>
            </a:rPr>
            <a:t>Vụt</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chạy</a:t>
          </a:r>
          <a:endParaRPr lang="en-BZ" sz="3200" kern="1200" dirty="0">
            <a:solidFill>
              <a:schemeClr val="tx1"/>
            </a:solidFill>
            <a:latin typeface="#9Slide03 Arima Madurai" panose="00000500000000000000" pitchFamily="2" charset="0"/>
            <a:cs typeface="#9Slide03 Arima Madurai" panose="00000500000000000000" pitchFamily="2" charset="0"/>
          </a:endParaRPr>
        </a:p>
      </dsp:txBody>
      <dsp:txXfrm>
        <a:off x="5015885" y="51807"/>
        <a:ext cx="1665193" cy="1832151"/>
      </dsp:txXfrm>
    </dsp:sp>
    <dsp:sp modelId="{FF487A9F-D27A-4FFC-8AC7-9CD856E116D8}">
      <dsp:nvSpPr>
        <dsp:cNvPr id="0" name=""/>
        <dsp:cNvSpPr/>
      </dsp:nvSpPr>
      <dsp:spPr>
        <a:xfrm>
          <a:off x="6909766" y="748550"/>
          <a:ext cx="374987" cy="4386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BZ" sz="1800" kern="1200">
            <a:solidFill>
              <a:schemeClr val="tx1"/>
            </a:solidFill>
            <a:latin typeface="#9Slide03 Arima Madurai" panose="00000500000000000000" pitchFamily="2" charset="0"/>
            <a:cs typeface="#9Slide03 Arima Madurai" panose="00000500000000000000" pitchFamily="2" charset="0"/>
          </a:endParaRPr>
        </a:p>
      </dsp:txBody>
      <dsp:txXfrm>
        <a:off x="6909766" y="836283"/>
        <a:ext cx="262491" cy="263198"/>
      </dsp:txXfrm>
    </dsp:sp>
    <dsp:sp modelId="{30F289E2-D532-4FB0-BF31-350DB2F961F3}">
      <dsp:nvSpPr>
        <dsp:cNvPr id="0" name=""/>
        <dsp:cNvSpPr/>
      </dsp:nvSpPr>
      <dsp:spPr>
        <a:xfrm>
          <a:off x="7440408" y="0"/>
          <a:ext cx="1768807" cy="19357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kern="1200" dirty="0" err="1">
              <a:solidFill>
                <a:schemeClr val="tx1"/>
              </a:solidFill>
              <a:latin typeface="#9Slide03 Arima Madurai" panose="00000500000000000000" pitchFamily="2" charset="0"/>
              <a:cs typeface="#9Slide03 Arima Madurai" panose="00000500000000000000" pitchFamily="2" charset="0"/>
            </a:rPr>
            <a:t>Kêu</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thét</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lên</a:t>
          </a:r>
          <a:endParaRPr lang="en-BZ" sz="3200" kern="1200" dirty="0">
            <a:solidFill>
              <a:schemeClr val="tx1"/>
            </a:solidFill>
            <a:latin typeface="#9Slide03 Arima Madurai" panose="00000500000000000000" pitchFamily="2" charset="0"/>
            <a:cs typeface="#9Slide03 Arima Madurai" panose="00000500000000000000" pitchFamily="2" charset="0"/>
          </a:endParaRPr>
        </a:p>
      </dsp:txBody>
      <dsp:txXfrm>
        <a:off x="7492215" y="51807"/>
        <a:ext cx="1665193" cy="1832151"/>
      </dsp:txXfrm>
    </dsp:sp>
    <dsp:sp modelId="{DE37441C-52C9-4DE4-89FC-ACC063B9B6AD}">
      <dsp:nvSpPr>
        <dsp:cNvPr id="0" name=""/>
        <dsp:cNvSpPr/>
      </dsp:nvSpPr>
      <dsp:spPr>
        <a:xfrm>
          <a:off x="9386097" y="748550"/>
          <a:ext cx="374987" cy="4386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BZ" sz="1800" kern="1200">
            <a:solidFill>
              <a:schemeClr val="tx1"/>
            </a:solidFill>
            <a:latin typeface="#9Slide03 Arima Madurai" panose="00000500000000000000" pitchFamily="2" charset="0"/>
            <a:cs typeface="#9Slide03 Arima Madurai" panose="00000500000000000000" pitchFamily="2" charset="0"/>
          </a:endParaRPr>
        </a:p>
      </dsp:txBody>
      <dsp:txXfrm>
        <a:off x="9386097" y="836283"/>
        <a:ext cx="262491" cy="263198"/>
      </dsp:txXfrm>
    </dsp:sp>
    <dsp:sp modelId="{70AFAEBC-A038-4EF8-A1D6-E24A6DCFCA30}">
      <dsp:nvSpPr>
        <dsp:cNvPr id="0" name=""/>
        <dsp:cNvSpPr/>
      </dsp:nvSpPr>
      <dsp:spPr>
        <a:xfrm>
          <a:off x="9916739" y="0"/>
          <a:ext cx="1768807" cy="193576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BZ" sz="3200" kern="1200" dirty="0" err="1">
              <a:solidFill>
                <a:schemeClr val="tx1"/>
              </a:solidFill>
              <a:latin typeface="#9Slide03 Arima Madurai" panose="00000500000000000000" pitchFamily="2" charset="0"/>
              <a:cs typeface="#9Slide03 Arima Madurai" panose="00000500000000000000" pitchFamily="2" charset="0"/>
            </a:rPr>
            <a:t>Bất</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ngờ</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sợ</a:t>
          </a:r>
          <a:r>
            <a:rPr lang="en-BZ" sz="3200" kern="1200" dirty="0">
              <a:solidFill>
                <a:schemeClr val="tx1"/>
              </a:solidFill>
              <a:latin typeface="#9Slide03 Arima Madurai" panose="00000500000000000000" pitchFamily="2" charset="0"/>
              <a:cs typeface="#9Slide03 Arima Madurai" panose="00000500000000000000" pitchFamily="2" charset="0"/>
            </a:rPr>
            <a:t> </a:t>
          </a:r>
          <a:r>
            <a:rPr lang="en-BZ" sz="3200" kern="1200" dirty="0" err="1">
              <a:solidFill>
                <a:schemeClr val="tx1"/>
              </a:solidFill>
              <a:latin typeface="#9Slide03 Arima Madurai" panose="00000500000000000000" pitchFamily="2" charset="0"/>
              <a:cs typeface="#9Slide03 Arima Madurai" panose="00000500000000000000" pitchFamily="2" charset="0"/>
            </a:rPr>
            <a:t>hãi</a:t>
          </a:r>
          <a:endParaRPr lang="en-BZ" sz="3200" kern="1200" dirty="0">
            <a:solidFill>
              <a:schemeClr val="tx1"/>
            </a:solidFill>
            <a:latin typeface="#9Slide03 Arima Madurai" panose="00000500000000000000" pitchFamily="2" charset="0"/>
            <a:cs typeface="#9Slide03 Arima Madurai" panose="00000500000000000000" pitchFamily="2" charset="0"/>
          </a:endParaRPr>
        </a:p>
      </dsp:txBody>
      <dsp:txXfrm>
        <a:off x="9968546" y="51807"/>
        <a:ext cx="1665193" cy="18321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D7F1C-7C04-4576-B6CA-F11E2F7E4703}">
      <dsp:nvSpPr>
        <dsp:cNvPr id="0" name=""/>
        <dsp:cNvSpPr/>
      </dsp:nvSpPr>
      <dsp:spPr>
        <a:xfrm>
          <a:off x="174325" y="3349"/>
          <a:ext cx="6067681" cy="78315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err="1">
              <a:latin typeface="#9Slide05 Braxton Regular" panose="03060000000000000000" pitchFamily="66" charset="0"/>
            </a:rPr>
            <a:t>Nói</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trổng</a:t>
          </a:r>
          <a:endParaRPr lang="en-BZ" sz="4000" b="1" kern="1200" dirty="0">
            <a:latin typeface="#9Slide05 Braxton Regular" panose="03060000000000000000" pitchFamily="66" charset="0"/>
          </a:endParaRPr>
        </a:p>
      </dsp:txBody>
      <dsp:txXfrm>
        <a:off x="197263" y="26287"/>
        <a:ext cx="6021805" cy="737281"/>
      </dsp:txXfrm>
    </dsp:sp>
    <dsp:sp modelId="{39A8F44B-2E93-4CDF-9F16-A564303FD5EB}">
      <dsp:nvSpPr>
        <dsp:cNvPr id="0" name=""/>
        <dsp:cNvSpPr/>
      </dsp:nvSpPr>
      <dsp:spPr>
        <a:xfrm rot="5400000">
          <a:off x="3061324" y="806085"/>
          <a:ext cx="293683" cy="35242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BZ" sz="2400" b="1" kern="1200">
            <a:latin typeface="#9Slide05 Braxton Regular" panose="03060000000000000000" pitchFamily="66" charset="0"/>
          </a:endParaRPr>
        </a:p>
      </dsp:txBody>
      <dsp:txXfrm rot="-5400000">
        <a:off x="3102440" y="835454"/>
        <a:ext cx="211452" cy="205578"/>
      </dsp:txXfrm>
    </dsp:sp>
    <dsp:sp modelId="{6F69663A-4540-4526-85E4-2DEA92A27B28}">
      <dsp:nvSpPr>
        <dsp:cNvPr id="0" name=""/>
        <dsp:cNvSpPr/>
      </dsp:nvSpPr>
      <dsp:spPr>
        <a:xfrm>
          <a:off x="174325" y="1178084"/>
          <a:ext cx="6067681" cy="783157"/>
        </a:xfrm>
        <a:prstGeom prst="roundRect">
          <a:avLst>
            <a:gd name="adj" fmla="val 10000"/>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err="1">
              <a:latin typeface="#9Slide05 Braxton Regular" panose="03060000000000000000" pitchFamily="66" charset="0"/>
            </a:rPr>
            <a:t>Không</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chịu</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gọi</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ba</a:t>
          </a:r>
          <a:endParaRPr lang="en-BZ" sz="4000" b="1" kern="1200" dirty="0">
            <a:latin typeface="#9Slide05 Braxton Regular" panose="03060000000000000000" pitchFamily="66" charset="0"/>
          </a:endParaRPr>
        </a:p>
      </dsp:txBody>
      <dsp:txXfrm>
        <a:off x="197263" y="1201022"/>
        <a:ext cx="6021805" cy="737281"/>
      </dsp:txXfrm>
    </dsp:sp>
    <dsp:sp modelId="{20BDC1B8-19A1-4281-9DEE-29D45329BC23}">
      <dsp:nvSpPr>
        <dsp:cNvPr id="0" name=""/>
        <dsp:cNvSpPr/>
      </dsp:nvSpPr>
      <dsp:spPr>
        <a:xfrm rot="5400000">
          <a:off x="3061324" y="1980820"/>
          <a:ext cx="293683" cy="352420"/>
        </a:xfrm>
        <a:prstGeom prst="rightArrow">
          <a:avLst>
            <a:gd name="adj1" fmla="val 60000"/>
            <a:gd name="adj2" fmla="val 50000"/>
          </a:avLst>
        </a:prstGeom>
        <a:solidFill>
          <a:schemeClr val="accent1">
            <a:shade val="90000"/>
            <a:hueOff val="116408"/>
            <a:satOff val="-1994"/>
            <a:lumOff val="79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BZ" sz="2400" b="1" kern="1200">
            <a:latin typeface="#9Slide05 Braxton Regular" panose="03060000000000000000" pitchFamily="66" charset="0"/>
          </a:endParaRPr>
        </a:p>
      </dsp:txBody>
      <dsp:txXfrm rot="-5400000">
        <a:off x="3102440" y="2010189"/>
        <a:ext cx="211452" cy="205578"/>
      </dsp:txXfrm>
    </dsp:sp>
    <dsp:sp modelId="{82CA592E-FEB2-4497-A41D-6D5646E4BD7C}">
      <dsp:nvSpPr>
        <dsp:cNvPr id="0" name=""/>
        <dsp:cNvSpPr/>
      </dsp:nvSpPr>
      <dsp:spPr>
        <a:xfrm>
          <a:off x="174325" y="2352820"/>
          <a:ext cx="6067681" cy="783157"/>
        </a:xfrm>
        <a:prstGeom prst="roundRect">
          <a:avLst>
            <a:gd name="adj" fmla="val 1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err="1">
              <a:latin typeface="#9Slide05 Braxton Regular" panose="03060000000000000000" pitchFamily="66" charset="0"/>
            </a:rPr>
            <a:t>Không</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chịu</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nhờ</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giúp</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đỡ</a:t>
          </a:r>
          <a:endParaRPr lang="en-BZ" sz="4000" b="1" kern="1200" dirty="0">
            <a:latin typeface="#9Slide05 Braxton Regular" panose="03060000000000000000" pitchFamily="66" charset="0"/>
          </a:endParaRPr>
        </a:p>
      </dsp:txBody>
      <dsp:txXfrm>
        <a:off x="197263" y="2375758"/>
        <a:ext cx="6021805" cy="737281"/>
      </dsp:txXfrm>
    </dsp:sp>
    <dsp:sp modelId="{E05C2F6F-C23F-4735-91F4-E997DDDB17DC}">
      <dsp:nvSpPr>
        <dsp:cNvPr id="0" name=""/>
        <dsp:cNvSpPr/>
      </dsp:nvSpPr>
      <dsp:spPr>
        <a:xfrm rot="5400000">
          <a:off x="3061324" y="3155556"/>
          <a:ext cx="293683" cy="352420"/>
        </a:xfrm>
        <a:prstGeom prst="rightArrow">
          <a:avLst>
            <a:gd name="adj1" fmla="val 60000"/>
            <a:gd name="adj2" fmla="val 50000"/>
          </a:avLst>
        </a:prstGeom>
        <a:solidFill>
          <a:schemeClr val="accent1">
            <a:shade val="90000"/>
            <a:hueOff val="232817"/>
            <a:satOff val="-3987"/>
            <a:lumOff val="159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BZ" sz="2400" b="1" kern="1200">
            <a:latin typeface="#9Slide05 Braxton Regular" panose="03060000000000000000" pitchFamily="66" charset="0"/>
          </a:endParaRPr>
        </a:p>
      </dsp:txBody>
      <dsp:txXfrm rot="-5400000">
        <a:off x="3102440" y="3184925"/>
        <a:ext cx="211452" cy="205578"/>
      </dsp:txXfrm>
    </dsp:sp>
    <dsp:sp modelId="{01062AB2-30FE-4E4A-AC12-8C1780A5AD05}">
      <dsp:nvSpPr>
        <dsp:cNvPr id="0" name=""/>
        <dsp:cNvSpPr/>
      </dsp:nvSpPr>
      <dsp:spPr>
        <a:xfrm>
          <a:off x="152647" y="3527556"/>
          <a:ext cx="6111036" cy="783157"/>
        </a:xfrm>
        <a:prstGeom prst="roundRect">
          <a:avLst>
            <a:gd name="adj" fmla="val 10000"/>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err="1">
              <a:latin typeface="#9Slide05 Braxton Regular" panose="03060000000000000000" pitchFamily="66" charset="0"/>
            </a:rPr>
            <a:t>Xa</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lánh</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cự</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tuyệt</a:t>
          </a:r>
          <a:endParaRPr lang="en-BZ" sz="4000" b="1" kern="1200" dirty="0">
            <a:latin typeface="#9Slide05 Braxton Regular" panose="03060000000000000000" pitchFamily="66" charset="0"/>
          </a:endParaRPr>
        </a:p>
      </dsp:txBody>
      <dsp:txXfrm>
        <a:off x="175585" y="3550494"/>
        <a:ext cx="6065160" cy="737281"/>
      </dsp:txXfrm>
    </dsp:sp>
    <dsp:sp modelId="{28119E40-E7FD-4998-BBA2-6E2A57F49367}">
      <dsp:nvSpPr>
        <dsp:cNvPr id="0" name=""/>
        <dsp:cNvSpPr/>
      </dsp:nvSpPr>
      <dsp:spPr>
        <a:xfrm rot="5400000">
          <a:off x="3061324" y="4330291"/>
          <a:ext cx="293683" cy="352420"/>
        </a:xfrm>
        <a:prstGeom prst="rightArrow">
          <a:avLst>
            <a:gd name="adj1" fmla="val 60000"/>
            <a:gd name="adj2" fmla="val 50000"/>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BZ" sz="2400" b="1" kern="1200">
            <a:latin typeface="#9Slide05 Braxton Regular" panose="03060000000000000000" pitchFamily="66" charset="0"/>
          </a:endParaRPr>
        </a:p>
      </dsp:txBody>
      <dsp:txXfrm rot="-5400000">
        <a:off x="3102440" y="4359660"/>
        <a:ext cx="211452" cy="205578"/>
      </dsp:txXfrm>
    </dsp:sp>
    <dsp:sp modelId="{C7155A7D-BC57-4938-9C83-BFB864C3F0AF}">
      <dsp:nvSpPr>
        <dsp:cNvPr id="0" name=""/>
        <dsp:cNvSpPr/>
      </dsp:nvSpPr>
      <dsp:spPr>
        <a:xfrm>
          <a:off x="152647" y="4702291"/>
          <a:ext cx="6111036" cy="783157"/>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BZ" sz="4000" b="1" kern="1200" dirty="0" err="1">
              <a:latin typeface="#9Slide05 Braxton Regular" panose="03060000000000000000" pitchFamily="66" charset="0"/>
            </a:rPr>
            <a:t>Bướng</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bỉnh</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ương</a:t>
          </a:r>
          <a:r>
            <a:rPr lang="en-BZ" sz="4000" b="1" kern="1200" dirty="0">
              <a:latin typeface="#9Slide05 Braxton Regular" panose="03060000000000000000" pitchFamily="66" charset="0"/>
            </a:rPr>
            <a:t> </a:t>
          </a:r>
          <a:r>
            <a:rPr lang="en-BZ" sz="4000" b="1" kern="1200" dirty="0" err="1">
              <a:latin typeface="#9Slide05 Braxton Regular" panose="03060000000000000000" pitchFamily="66" charset="0"/>
            </a:rPr>
            <a:t>ngạnh</a:t>
          </a:r>
          <a:endParaRPr lang="en-BZ" sz="4000" b="1" kern="1200" dirty="0">
            <a:latin typeface="#9Slide05 Braxton Regular" panose="03060000000000000000" pitchFamily="66" charset="0"/>
          </a:endParaRPr>
        </a:p>
      </dsp:txBody>
      <dsp:txXfrm>
        <a:off x="175585" y="4725229"/>
        <a:ext cx="6065160" cy="7372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463E5-CF6E-4C24-B4FD-E73B6B12FD21}">
      <dsp:nvSpPr>
        <dsp:cNvPr id="0" name=""/>
        <dsp:cNvSpPr/>
      </dsp:nvSpPr>
      <dsp:spPr>
        <a:xfrm>
          <a:off x="793660" y="6202"/>
          <a:ext cx="4612440" cy="115311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Lặng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lẽ</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đứng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dậy</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cố</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khua</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dây</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lòi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tói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kêu</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thật</a:t>
          </a:r>
          <a:r>
            <a:rPr lang="en-BZ" sz="2800" b="1" kern="1200" dirty="0">
              <a:latin typeface="#9Slide03 Arima Madurai" panose="00000500000000000000" pitchFamily="2" charset="0"/>
              <a:cs typeface="#9Slide03 Arima Madurai" panose="00000500000000000000" pitchFamily="2" charset="0"/>
            </a:rPr>
            <a:t> to</a:t>
          </a:r>
        </a:p>
      </dsp:txBody>
      <dsp:txXfrm>
        <a:off x="827433" y="39975"/>
        <a:ext cx="4544894" cy="1085564"/>
      </dsp:txXfrm>
    </dsp:sp>
    <dsp:sp modelId="{9D7EDC55-1898-46A1-A19F-D299B16DE242}">
      <dsp:nvSpPr>
        <dsp:cNvPr id="0" name=""/>
        <dsp:cNvSpPr/>
      </dsp:nvSpPr>
      <dsp:spPr>
        <a:xfrm rot="5400000">
          <a:off x="2883672" y="1188140"/>
          <a:ext cx="432416" cy="5188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BZ" sz="2800" b="1" kern="1200">
            <a:latin typeface="#9Slide03 Arima Madurai" panose="00000500000000000000" pitchFamily="2" charset="0"/>
            <a:cs typeface="#9Slide03 Arima Madurai" panose="00000500000000000000" pitchFamily="2" charset="0"/>
          </a:endParaRPr>
        </a:p>
      </dsp:txBody>
      <dsp:txXfrm rot="-5400000">
        <a:off x="2944211" y="1231382"/>
        <a:ext cx="311339" cy="302691"/>
      </dsp:txXfrm>
    </dsp:sp>
    <dsp:sp modelId="{0B5E3953-138D-438A-BC70-39F55174069C}">
      <dsp:nvSpPr>
        <dsp:cNvPr id="0" name=""/>
        <dsp:cNvSpPr/>
      </dsp:nvSpPr>
      <dsp:spPr>
        <a:xfrm>
          <a:off x="793660" y="1735867"/>
          <a:ext cx="4612440" cy="1153110"/>
        </a:xfrm>
        <a:prstGeom prst="roundRect">
          <a:avLst>
            <a:gd name="adj" fmla="val 10000"/>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a:latin typeface="#9Slide03 Arima Madurai" panose="00000500000000000000" pitchFamily="2" charset="0"/>
              <a:cs typeface="#9Slide03 Arima Madurai" panose="00000500000000000000" pitchFamily="2" charset="0"/>
            </a:rPr>
            <a:t>Sang </a:t>
          </a:r>
          <a:r>
            <a:rPr lang="en-BZ" sz="2800" b="1" kern="1200" dirty="0" err="1">
              <a:latin typeface="#9Slide03 Arima Madurai" panose="00000500000000000000" pitchFamily="2" charset="0"/>
              <a:cs typeface="#9Slide03 Arima Madurai" panose="00000500000000000000" pitchFamily="2" charset="0"/>
            </a:rPr>
            <a:t>nhà</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ngoại</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méc</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và</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khóc</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bên</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ấy</a:t>
          </a:r>
          <a:endParaRPr lang="en-BZ" sz="2800" b="1" kern="1200" dirty="0">
            <a:latin typeface="#9Slide03 Arima Madurai" panose="00000500000000000000" pitchFamily="2" charset="0"/>
            <a:cs typeface="#9Slide03 Arima Madurai" panose="00000500000000000000" pitchFamily="2" charset="0"/>
          </a:endParaRPr>
        </a:p>
      </dsp:txBody>
      <dsp:txXfrm>
        <a:off x="827433" y="1769640"/>
        <a:ext cx="4544894" cy="1085564"/>
      </dsp:txXfrm>
    </dsp:sp>
    <dsp:sp modelId="{4BAD0EBC-51ED-46AE-B2FE-0732FF0B6D0F}">
      <dsp:nvSpPr>
        <dsp:cNvPr id="0" name=""/>
        <dsp:cNvSpPr/>
      </dsp:nvSpPr>
      <dsp:spPr>
        <a:xfrm rot="5400000">
          <a:off x="2883672" y="2917805"/>
          <a:ext cx="432416" cy="518899"/>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BZ" sz="2800" b="1" kern="1200">
            <a:latin typeface="#9Slide03 Arima Madurai" panose="00000500000000000000" pitchFamily="2" charset="0"/>
            <a:cs typeface="#9Slide03 Arima Madurai" panose="00000500000000000000" pitchFamily="2" charset="0"/>
          </a:endParaRPr>
        </a:p>
      </dsp:txBody>
      <dsp:txXfrm rot="-5400000">
        <a:off x="2944211" y="2961047"/>
        <a:ext cx="311339" cy="302691"/>
      </dsp:txXfrm>
    </dsp:sp>
    <dsp:sp modelId="{05D5B83D-EA96-4975-BC82-8E7019330843}">
      <dsp:nvSpPr>
        <dsp:cNvPr id="0" name=""/>
        <dsp:cNvSpPr/>
      </dsp:nvSpPr>
      <dsp:spPr>
        <a:xfrm>
          <a:off x="793660" y="3465533"/>
          <a:ext cx="4612440" cy="1153110"/>
        </a:xfrm>
        <a:prstGeom prst="roundRect">
          <a:avLst>
            <a:gd name="adj" fmla="val 10000"/>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Mẹ</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dỗ</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dành</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mấy</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cũng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không</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về</a:t>
          </a:r>
          <a:endParaRPr lang="en-BZ" sz="2800" b="1" kern="1200" dirty="0">
            <a:latin typeface="#9Slide03 Arima Madurai" panose="00000500000000000000" pitchFamily="2" charset="0"/>
            <a:cs typeface="#9Slide03 Arima Madurai" panose="00000500000000000000" pitchFamily="2" charset="0"/>
          </a:endParaRPr>
        </a:p>
      </dsp:txBody>
      <dsp:txXfrm>
        <a:off x="827433" y="3499306"/>
        <a:ext cx="4544894" cy="1085564"/>
      </dsp:txXfrm>
    </dsp:sp>
    <dsp:sp modelId="{E074228D-DDAC-4ED1-B54A-1B1B9DE2DECD}">
      <dsp:nvSpPr>
        <dsp:cNvPr id="0" name=""/>
        <dsp:cNvSpPr/>
      </dsp:nvSpPr>
      <dsp:spPr>
        <a:xfrm rot="5400000">
          <a:off x="2883672" y="4647470"/>
          <a:ext cx="432416" cy="51889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BZ" sz="2800" b="1" kern="1200">
            <a:latin typeface="#9Slide03 Arima Madurai" panose="00000500000000000000" pitchFamily="2" charset="0"/>
            <a:cs typeface="#9Slide03 Arima Madurai" panose="00000500000000000000" pitchFamily="2" charset="0"/>
          </a:endParaRPr>
        </a:p>
      </dsp:txBody>
      <dsp:txXfrm rot="-5400000">
        <a:off x="2944211" y="4690712"/>
        <a:ext cx="311339" cy="302691"/>
      </dsp:txXfrm>
    </dsp:sp>
    <dsp:sp modelId="{AA9665BF-4655-4DF4-8730-16D4D199A820}">
      <dsp:nvSpPr>
        <dsp:cNvPr id="0" name=""/>
        <dsp:cNvSpPr/>
      </dsp:nvSpPr>
      <dsp:spPr>
        <a:xfrm>
          <a:off x="793660" y="5195198"/>
          <a:ext cx="4612440" cy="1153110"/>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BZ" sz="2800" b="1" kern="1200" dirty="0" err="1">
              <a:latin typeface="#9Slide03 Arima Madurai" panose="00000500000000000000" pitchFamily="2" charset="0"/>
              <a:cs typeface="#9Slide03 Arima Madurai" panose="00000500000000000000" pitchFamily="2" charset="0"/>
            </a:rPr>
            <a:t>Cô</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bé</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có</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cá</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tính</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mạnh</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mẽ</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quyết</a:t>
          </a:r>
          <a:r>
            <a:rPr lang="en-BZ" sz="2800" b="1" kern="1200" dirty="0">
              <a:latin typeface="#9Slide03 Arima Madurai" panose="00000500000000000000" pitchFamily="2" charset="0"/>
              <a:cs typeface="#9Slide03 Arima Madurai" panose="00000500000000000000" pitchFamily="2" charset="0"/>
            </a:rPr>
            <a:t> </a:t>
          </a:r>
          <a:r>
            <a:rPr lang="en-BZ" sz="2800" b="1" kern="1200" dirty="0" err="1">
              <a:latin typeface="#9Slide03 Arima Madurai" panose="00000500000000000000" pitchFamily="2" charset="0"/>
              <a:cs typeface="#9Slide03 Arima Madurai" panose="00000500000000000000" pitchFamily="2" charset="0"/>
            </a:rPr>
            <a:t>liệt</a:t>
          </a:r>
          <a:endParaRPr lang="en-BZ" sz="2800" b="1" kern="1200" dirty="0">
            <a:latin typeface="#9Slide03 Arima Madurai" panose="00000500000000000000" pitchFamily="2" charset="0"/>
            <a:cs typeface="#9Slide03 Arima Madurai" panose="00000500000000000000" pitchFamily="2" charset="0"/>
          </a:endParaRPr>
        </a:p>
      </dsp:txBody>
      <dsp:txXfrm>
        <a:off x="827433" y="5228971"/>
        <a:ext cx="4544894" cy="10855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E95E7-2384-43D4-A5F1-A32B2368DC8A}">
      <dsp:nvSpPr>
        <dsp:cNvPr id="0" name=""/>
        <dsp:cNvSpPr/>
      </dsp:nvSpPr>
      <dsp:spPr>
        <a:xfrm>
          <a:off x="1127052" y="2464"/>
          <a:ext cx="5042906" cy="16266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BZ" sz="4400" b="1" kern="1200" dirty="0" err="1">
              <a:latin typeface="#9Slide05 Braxton Regular" panose="03060000000000000000" pitchFamily="66" charset="0"/>
            </a:rPr>
            <a:t>Đứng</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vào</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góc</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nhà</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đứng</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tựa</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cửa</a:t>
          </a:r>
          <a:endParaRPr lang="en-BZ" sz="4400" b="1" kern="1200" dirty="0">
            <a:latin typeface="#9Slide05 Braxton Regular" panose="03060000000000000000" pitchFamily="66" charset="0"/>
          </a:endParaRPr>
        </a:p>
      </dsp:txBody>
      <dsp:txXfrm>
        <a:off x="1206457" y="81869"/>
        <a:ext cx="4884096" cy="1467807"/>
      </dsp:txXfrm>
    </dsp:sp>
    <dsp:sp modelId="{7D44C150-C15D-4001-8554-5497D0A02230}">
      <dsp:nvSpPr>
        <dsp:cNvPr id="0" name=""/>
        <dsp:cNvSpPr/>
      </dsp:nvSpPr>
      <dsp:spPr>
        <a:xfrm>
          <a:off x="1127052" y="1710412"/>
          <a:ext cx="5042906" cy="162661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BZ" sz="4400" b="1" kern="1200" dirty="0" err="1">
              <a:latin typeface="#9Slide05 Braxton Regular" panose="03060000000000000000" pitchFamily="66" charset="0"/>
            </a:rPr>
            <a:t>Sầm</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lại</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buồn</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rầu</a:t>
          </a:r>
          <a:endParaRPr lang="en-BZ" sz="4400" b="1" kern="1200" dirty="0">
            <a:latin typeface="#9Slide05 Braxton Regular" panose="03060000000000000000" pitchFamily="66" charset="0"/>
          </a:endParaRPr>
        </a:p>
      </dsp:txBody>
      <dsp:txXfrm>
        <a:off x="1206457" y="1789817"/>
        <a:ext cx="4884096" cy="1467807"/>
      </dsp:txXfrm>
    </dsp:sp>
    <dsp:sp modelId="{5BBC558A-8DDB-46DA-8261-513FA41F450E}">
      <dsp:nvSpPr>
        <dsp:cNvPr id="0" name=""/>
        <dsp:cNvSpPr/>
      </dsp:nvSpPr>
      <dsp:spPr>
        <a:xfrm>
          <a:off x="1127052" y="3418360"/>
          <a:ext cx="5042906" cy="162661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BZ" sz="4400" b="1" kern="1200" dirty="0" err="1">
              <a:latin typeface="#9Slide05 Braxton Regular" panose="03060000000000000000" pitchFamily="66" charset="0"/>
            </a:rPr>
            <a:t>Nghĩ</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ngợi</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sâu</a:t>
          </a:r>
          <a:r>
            <a:rPr lang="en-BZ" sz="4400" b="1" kern="1200" dirty="0">
              <a:latin typeface="#9Slide05 Braxton Regular" panose="03060000000000000000" pitchFamily="66" charset="0"/>
            </a:rPr>
            <a:t> </a:t>
          </a:r>
          <a:r>
            <a:rPr lang="en-BZ" sz="4400" b="1" kern="1200" dirty="0" err="1">
              <a:latin typeface="#9Slide05 Braxton Regular" panose="03060000000000000000" pitchFamily="66" charset="0"/>
            </a:rPr>
            <a:t>xa</a:t>
          </a:r>
          <a:endParaRPr lang="en-BZ" sz="4400" b="1" kern="1200" dirty="0">
            <a:latin typeface="#9Slide05 Braxton Regular" panose="03060000000000000000" pitchFamily="66" charset="0"/>
          </a:endParaRPr>
        </a:p>
      </dsp:txBody>
      <dsp:txXfrm>
        <a:off x="1206457" y="3497765"/>
        <a:ext cx="4884096" cy="14678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DDF72-E944-42E5-83B9-3C83E66CAA65}" type="datetimeFigureOut">
              <a:rPr lang="en-US" smtClean="0"/>
              <a:t>12/6/2022</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A05FD-8A70-4766-906F-B6E9727194D0}" type="slidenum">
              <a:rPr lang="en-US" smtClean="0"/>
              <a:t>‹#›</a:t>
            </a:fld>
            <a:endParaRPr lang="en-US"/>
          </a:p>
        </p:txBody>
      </p:sp>
    </p:spTree>
    <p:extLst>
      <p:ext uri="{BB962C8B-B14F-4D97-AF65-F5344CB8AC3E}">
        <p14:creationId xmlns:p14="http://schemas.microsoft.com/office/powerpoint/2010/main" val="348667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a:t>
            </a:fld>
            <a:endParaRPr lang="en-US"/>
          </a:p>
        </p:txBody>
      </p:sp>
    </p:spTree>
    <p:extLst>
      <p:ext uri="{BB962C8B-B14F-4D97-AF65-F5344CB8AC3E}">
        <p14:creationId xmlns:p14="http://schemas.microsoft.com/office/powerpoint/2010/main" val="4143278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10</a:t>
            </a:fld>
            <a:endParaRPr lang="en-US"/>
          </a:p>
        </p:txBody>
      </p:sp>
    </p:spTree>
    <p:extLst>
      <p:ext uri="{BB962C8B-B14F-4D97-AF65-F5344CB8AC3E}">
        <p14:creationId xmlns:p14="http://schemas.microsoft.com/office/powerpoint/2010/main" val="279232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11</a:t>
            </a:fld>
            <a:endParaRPr lang="en-US"/>
          </a:p>
        </p:txBody>
      </p:sp>
    </p:spTree>
    <p:extLst>
      <p:ext uri="{BB962C8B-B14F-4D97-AF65-F5344CB8AC3E}">
        <p14:creationId xmlns:p14="http://schemas.microsoft.com/office/powerpoint/2010/main" val="301816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12</a:t>
            </a:fld>
            <a:endParaRPr lang="en-US"/>
          </a:p>
        </p:txBody>
      </p:sp>
    </p:spTree>
    <p:extLst>
      <p:ext uri="{BB962C8B-B14F-4D97-AF65-F5344CB8AC3E}">
        <p14:creationId xmlns:p14="http://schemas.microsoft.com/office/powerpoint/2010/main" val="1001883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13</a:t>
            </a:fld>
            <a:endParaRPr lang="en-US"/>
          </a:p>
        </p:txBody>
      </p:sp>
    </p:spTree>
    <p:extLst>
      <p:ext uri="{BB962C8B-B14F-4D97-AF65-F5344CB8AC3E}">
        <p14:creationId xmlns:p14="http://schemas.microsoft.com/office/powerpoint/2010/main" val="76363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14</a:t>
            </a:fld>
            <a:endParaRPr lang="en-US"/>
          </a:p>
        </p:txBody>
      </p:sp>
    </p:spTree>
    <p:extLst>
      <p:ext uri="{BB962C8B-B14F-4D97-AF65-F5344CB8AC3E}">
        <p14:creationId xmlns:p14="http://schemas.microsoft.com/office/powerpoint/2010/main" val="2724788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15</a:t>
            </a:fld>
            <a:endParaRPr lang="en-US"/>
          </a:p>
        </p:txBody>
      </p:sp>
    </p:spTree>
    <p:extLst>
      <p:ext uri="{BB962C8B-B14F-4D97-AF65-F5344CB8AC3E}">
        <p14:creationId xmlns:p14="http://schemas.microsoft.com/office/powerpoint/2010/main" val="162276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16</a:t>
            </a:fld>
            <a:endParaRPr lang="en-US"/>
          </a:p>
        </p:txBody>
      </p:sp>
    </p:spTree>
    <p:extLst>
      <p:ext uri="{BB962C8B-B14F-4D97-AF65-F5344CB8AC3E}">
        <p14:creationId xmlns:p14="http://schemas.microsoft.com/office/powerpoint/2010/main" val="37576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17</a:t>
            </a:fld>
            <a:endParaRPr lang="en-US"/>
          </a:p>
        </p:txBody>
      </p:sp>
    </p:spTree>
    <p:extLst>
      <p:ext uri="{BB962C8B-B14F-4D97-AF65-F5344CB8AC3E}">
        <p14:creationId xmlns:p14="http://schemas.microsoft.com/office/powerpoint/2010/main" val="359542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18</a:t>
            </a:fld>
            <a:endParaRPr lang="en-US"/>
          </a:p>
        </p:txBody>
      </p:sp>
    </p:spTree>
    <p:extLst>
      <p:ext uri="{BB962C8B-B14F-4D97-AF65-F5344CB8AC3E}">
        <p14:creationId xmlns:p14="http://schemas.microsoft.com/office/powerpoint/2010/main" val="3043296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19</a:t>
            </a:fld>
            <a:endParaRPr lang="en-US"/>
          </a:p>
        </p:txBody>
      </p:sp>
    </p:spTree>
    <p:extLst>
      <p:ext uri="{BB962C8B-B14F-4D97-AF65-F5344CB8AC3E}">
        <p14:creationId xmlns:p14="http://schemas.microsoft.com/office/powerpoint/2010/main" val="305499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a:t>
            </a:fld>
            <a:endParaRPr lang="en-US"/>
          </a:p>
        </p:txBody>
      </p:sp>
    </p:spTree>
    <p:extLst>
      <p:ext uri="{BB962C8B-B14F-4D97-AF65-F5344CB8AC3E}">
        <p14:creationId xmlns:p14="http://schemas.microsoft.com/office/powerpoint/2010/main" val="2284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20</a:t>
            </a:fld>
            <a:endParaRPr lang="en-US"/>
          </a:p>
        </p:txBody>
      </p:sp>
    </p:spTree>
    <p:extLst>
      <p:ext uri="{BB962C8B-B14F-4D97-AF65-F5344CB8AC3E}">
        <p14:creationId xmlns:p14="http://schemas.microsoft.com/office/powerpoint/2010/main" val="3528073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21</a:t>
            </a:fld>
            <a:endParaRPr lang="en-US"/>
          </a:p>
        </p:txBody>
      </p:sp>
    </p:spTree>
    <p:extLst>
      <p:ext uri="{BB962C8B-B14F-4D97-AF65-F5344CB8AC3E}">
        <p14:creationId xmlns:p14="http://schemas.microsoft.com/office/powerpoint/2010/main" val="3254106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22</a:t>
            </a:fld>
            <a:endParaRPr lang="en-US"/>
          </a:p>
        </p:txBody>
      </p:sp>
    </p:spTree>
    <p:extLst>
      <p:ext uri="{BB962C8B-B14F-4D97-AF65-F5344CB8AC3E}">
        <p14:creationId xmlns:p14="http://schemas.microsoft.com/office/powerpoint/2010/main" val="177978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23</a:t>
            </a:fld>
            <a:endParaRPr lang="en-US"/>
          </a:p>
        </p:txBody>
      </p:sp>
    </p:spTree>
    <p:extLst>
      <p:ext uri="{BB962C8B-B14F-4D97-AF65-F5344CB8AC3E}">
        <p14:creationId xmlns:p14="http://schemas.microsoft.com/office/powerpoint/2010/main" val="250685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24</a:t>
            </a:fld>
            <a:endParaRPr lang="en-US"/>
          </a:p>
        </p:txBody>
      </p:sp>
    </p:spTree>
    <p:extLst>
      <p:ext uri="{BB962C8B-B14F-4D97-AF65-F5344CB8AC3E}">
        <p14:creationId xmlns:p14="http://schemas.microsoft.com/office/powerpoint/2010/main" val="1974392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25</a:t>
            </a:fld>
            <a:endParaRPr lang="en-US"/>
          </a:p>
        </p:txBody>
      </p:sp>
    </p:spTree>
    <p:extLst>
      <p:ext uri="{BB962C8B-B14F-4D97-AF65-F5344CB8AC3E}">
        <p14:creationId xmlns:p14="http://schemas.microsoft.com/office/powerpoint/2010/main" val="389369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26</a:t>
            </a:fld>
            <a:endParaRPr lang="en-US"/>
          </a:p>
        </p:txBody>
      </p:sp>
    </p:spTree>
    <p:extLst>
      <p:ext uri="{BB962C8B-B14F-4D97-AF65-F5344CB8AC3E}">
        <p14:creationId xmlns:p14="http://schemas.microsoft.com/office/powerpoint/2010/main" val="4141038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27</a:t>
            </a:fld>
            <a:endParaRPr lang="en-US"/>
          </a:p>
        </p:txBody>
      </p:sp>
    </p:spTree>
    <p:extLst>
      <p:ext uri="{BB962C8B-B14F-4D97-AF65-F5344CB8AC3E}">
        <p14:creationId xmlns:p14="http://schemas.microsoft.com/office/powerpoint/2010/main" val="4035756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28</a:t>
            </a:fld>
            <a:endParaRPr lang="en-US"/>
          </a:p>
        </p:txBody>
      </p:sp>
    </p:spTree>
    <p:extLst>
      <p:ext uri="{BB962C8B-B14F-4D97-AF65-F5344CB8AC3E}">
        <p14:creationId xmlns:p14="http://schemas.microsoft.com/office/powerpoint/2010/main" val="167524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29</a:t>
            </a:fld>
            <a:endParaRPr lang="en-US"/>
          </a:p>
        </p:txBody>
      </p:sp>
    </p:spTree>
    <p:extLst>
      <p:ext uri="{BB962C8B-B14F-4D97-AF65-F5344CB8AC3E}">
        <p14:creationId xmlns:p14="http://schemas.microsoft.com/office/powerpoint/2010/main" val="307030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a:t>
            </a:fld>
            <a:endParaRPr lang="en-US"/>
          </a:p>
        </p:txBody>
      </p:sp>
    </p:spTree>
    <p:extLst>
      <p:ext uri="{BB962C8B-B14F-4D97-AF65-F5344CB8AC3E}">
        <p14:creationId xmlns:p14="http://schemas.microsoft.com/office/powerpoint/2010/main" val="3194390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30</a:t>
            </a:fld>
            <a:endParaRPr lang="en-US"/>
          </a:p>
        </p:txBody>
      </p:sp>
    </p:spTree>
    <p:extLst>
      <p:ext uri="{BB962C8B-B14F-4D97-AF65-F5344CB8AC3E}">
        <p14:creationId xmlns:p14="http://schemas.microsoft.com/office/powerpoint/2010/main" val="133597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31</a:t>
            </a:fld>
            <a:endParaRPr lang="en-US"/>
          </a:p>
        </p:txBody>
      </p:sp>
    </p:spTree>
    <p:extLst>
      <p:ext uri="{BB962C8B-B14F-4D97-AF65-F5344CB8AC3E}">
        <p14:creationId xmlns:p14="http://schemas.microsoft.com/office/powerpoint/2010/main" val="3952789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DA05FD-8A70-4766-906F-B6E9727194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70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33</a:t>
            </a:fld>
            <a:endParaRPr lang="en-US"/>
          </a:p>
        </p:txBody>
      </p:sp>
    </p:spTree>
    <p:extLst>
      <p:ext uri="{BB962C8B-B14F-4D97-AF65-F5344CB8AC3E}">
        <p14:creationId xmlns:p14="http://schemas.microsoft.com/office/powerpoint/2010/main" val="81442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34</a:t>
            </a:fld>
            <a:endParaRPr lang="en-US"/>
          </a:p>
        </p:txBody>
      </p:sp>
    </p:spTree>
    <p:extLst>
      <p:ext uri="{BB962C8B-B14F-4D97-AF65-F5344CB8AC3E}">
        <p14:creationId xmlns:p14="http://schemas.microsoft.com/office/powerpoint/2010/main" val="1615142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df8358ba7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df8358ba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36</a:t>
            </a:fld>
            <a:endParaRPr lang="en-US"/>
          </a:p>
        </p:txBody>
      </p:sp>
    </p:spTree>
    <p:extLst>
      <p:ext uri="{BB962C8B-B14F-4D97-AF65-F5344CB8AC3E}">
        <p14:creationId xmlns:p14="http://schemas.microsoft.com/office/powerpoint/2010/main" val="2183705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7ABB82-24F4-45F2-AFDA-FFC806EB1F0D}" type="slidenum">
              <a:rPr lang="en-US" smtClean="0"/>
              <a:t>37</a:t>
            </a:fld>
            <a:endParaRPr lang="en-US"/>
          </a:p>
        </p:txBody>
      </p:sp>
    </p:spTree>
    <p:extLst>
      <p:ext uri="{BB962C8B-B14F-4D97-AF65-F5344CB8AC3E}">
        <p14:creationId xmlns:p14="http://schemas.microsoft.com/office/powerpoint/2010/main" val="82373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4</a:t>
            </a:fld>
            <a:endParaRPr lang="en-US"/>
          </a:p>
        </p:txBody>
      </p:sp>
    </p:spTree>
    <p:extLst>
      <p:ext uri="{BB962C8B-B14F-4D97-AF65-F5344CB8AC3E}">
        <p14:creationId xmlns:p14="http://schemas.microsoft.com/office/powerpoint/2010/main" val="4263764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5</a:t>
            </a:fld>
            <a:endParaRPr lang="en-US"/>
          </a:p>
        </p:txBody>
      </p:sp>
    </p:spTree>
    <p:extLst>
      <p:ext uri="{BB962C8B-B14F-4D97-AF65-F5344CB8AC3E}">
        <p14:creationId xmlns:p14="http://schemas.microsoft.com/office/powerpoint/2010/main" val="126513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6</a:t>
            </a:fld>
            <a:endParaRPr lang="en-US"/>
          </a:p>
        </p:txBody>
      </p:sp>
    </p:spTree>
    <p:extLst>
      <p:ext uri="{BB962C8B-B14F-4D97-AF65-F5344CB8AC3E}">
        <p14:creationId xmlns:p14="http://schemas.microsoft.com/office/powerpoint/2010/main" val="420699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7</a:t>
            </a:fld>
            <a:endParaRPr lang="en-US"/>
          </a:p>
        </p:txBody>
      </p:sp>
    </p:spTree>
    <p:extLst>
      <p:ext uri="{BB962C8B-B14F-4D97-AF65-F5344CB8AC3E}">
        <p14:creationId xmlns:p14="http://schemas.microsoft.com/office/powerpoint/2010/main" val="55443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8</a:t>
            </a:fld>
            <a:endParaRPr lang="en-US"/>
          </a:p>
        </p:txBody>
      </p:sp>
    </p:spTree>
    <p:extLst>
      <p:ext uri="{BB962C8B-B14F-4D97-AF65-F5344CB8AC3E}">
        <p14:creationId xmlns:p14="http://schemas.microsoft.com/office/powerpoint/2010/main" val="3022217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8DA05FD-8A70-4766-906F-B6E9727194D0}" type="slidenum">
              <a:rPr lang="en-US" smtClean="0"/>
              <a:t>9</a:t>
            </a:fld>
            <a:endParaRPr lang="en-US"/>
          </a:p>
        </p:txBody>
      </p:sp>
    </p:spTree>
    <p:extLst>
      <p:ext uri="{BB962C8B-B14F-4D97-AF65-F5344CB8AC3E}">
        <p14:creationId xmlns:p14="http://schemas.microsoft.com/office/powerpoint/2010/main" val="219780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9C82A84-2FF0-456C-A31F-737ADDD7B8A4}"/>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7AFA9ADF-0CC4-4D92-A7F8-5BA73128E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28A6286-F7E8-4AF2-A656-6ADD263E6F89}"/>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CB6B6419-86B8-40A2-A058-F67FB85B7159}"/>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82538BB-2179-40A1-9B08-17596F483C6C}"/>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624099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CAE2C6-A783-4E24-94C7-DA7E30546CE8}"/>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4E15143D-6EA7-4B34-A160-3AF1E54BF372}"/>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5CFF11B-A60A-45A1-8E77-80EC669079FF}"/>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E00E81AA-8091-4BF6-B0C1-5DE6150BFA5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0518F9CA-3C29-4C93-92CA-7D7E1EF98DF0}"/>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28481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60E4DB2-4F66-47FF-863E-F5BCBF55FCCB}"/>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0875E90E-943B-45D0-8FC9-A9B4F78C858E}"/>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0324B611-0EBE-41F2-A85E-D6BCECC07B03}"/>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033BE4AC-7AB1-49C7-9C20-C008E5CD7E77}"/>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396927DE-A433-4D01-8317-5AE864E8FA49}"/>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627103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7"/>
            <a:ext cx="10363200" cy="1470025"/>
          </a:xfrm>
        </p:spPr>
        <p:txBody>
          <a:bodyPr/>
          <a:lstStyle/>
          <a:p>
            <a:r>
              <a:rPr lang="en-US"/>
              <a:t>Click to edit Master title style</a:t>
            </a:r>
          </a:p>
        </p:txBody>
      </p:sp>
      <p:sp>
        <p:nvSpPr>
          <p:cNvPr id="3" name="Subtitle 2"/>
          <p:cNvSpPr>
            <a:spLocks noGrp="1"/>
          </p:cNvSpPr>
          <p:nvPr>
            <p:ph type="subTitle" idx="1"/>
          </p:nvPr>
        </p:nvSpPr>
        <p:spPr>
          <a:xfrm>
            <a:off x="1828803"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FE29669-33F5-48DC-8AFB-2357B5A0DBD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5875359-1A4B-494F-A114-7CE8EA3D43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2FB8B67-8C09-4496-8896-8AA3F05610F5}"/>
              </a:ext>
            </a:extLst>
          </p:cNvPr>
          <p:cNvSpPr>
            <a:spLocks noGrp="1"/>
          </p:cNvSpPr>
          <p:nvPr>
            <p:ph type="sldNum" sz="quarter" idx="12"/>
          </p:nvPr>
        </p:nvSpPr>
        <p:spPr/>
        <p:txBody>
          <a:bodyPr/>
          <a:lstStyle>
            <a:lvl1pPr>
              <a:defRPr/>
            </a:lvl1pPr>
          </a:lstStyle>
          <a:p>
            <a:fld id="{56B67EF6-B8CB-4174-AD64-0A91E5537B6E}" type="slidenum">
              <a:rPr lang="en-US" altLang="en-US"/>
              <a:pPr/>
              <a:t>‹#›</a:t>
            </a:fld>
            <a:endParaRPr lang="en-US" altLang="en-US"/>
          </a:p>
        </p:txBody>
      </p:sp>
    </p:spTree>
    <p:extLst>
      <p:ext uri="{BB962C8B-B14F-4D97-AF65-F5344CB8AC3E}">
        <p14:creationId xmlns:p14="http://schemas.microsoft.com/office/powerpoint/2010/main" val="2195503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FA1DC-385D-4F26-B1F2-97944B8F1B3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9C2FBA4-FDA3-48B7-8B12-9FD25085ADA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242C547-2EE6-4D94-B1E3-F07E47CB5973}"/>
              </a:ext>
            </a:extLst>
          </p:cNvPr>
          <p:cNvSpPr>
            <a:spLocks noGrp="1"/>
          </p:cNvSpPr>
          <p:nvPr>
            <p:ph type="sldNum" sz="quarter" idx="12"/>
          </p:nvPr>
        </p:nvSpPr>
        <p:spPr/>
        <p:txBody>
          <a:bodyPr/>
          <a:lstStyle>
            <a:lvl1pPr>
              <a:defRPr/>
            </a:lvl1pPr>
          </a:lstStyle>
          <a:p>
            <a:fld id="{6A49D641-3CD6-4D0B-8843-B681BF2DDA81}" type="slidenum">
              <a:rPr lang="en-US" altLang="en-US"/>
              <a:pPr/>
              <a:t>‹#›</a:t>
            </a:fld>
            <a:endParaRPr lang="en-US" altLang="en-US"/>
          </a:p>
        </p:txBody>
      </p:sp>
    </p:spTree>
    <p:extLst>
      <p:ext uri="{BB962C8B-B14F-4D97-AF65-F5344CB8AC3E}">
        <p14:creationId xmlns:p14="http://schemas.microsoft.com/office/powerpoint/2010/main" val="1792200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3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8A844E-ECEB-48ED-A1FE-B5E6A731C8D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5450FB6-7B79-4395-A60D-4875F9EB0D2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732826-EDFA-49D5-B0AA-BA9495E736EF}"/>
              </a:ext>
            </a:extLst>
          </p:cNvPr>
          <p:cNvSpPr>
            <a:spLocks noGrp="1"/>
          </p:cNvSpPr>
          <p:nvPr>
            <p:ph type="sldNum" sz="quarter" idx="12"/>
          </p:nvPr>
        </p:nvSpPr>
        <p:spPr/>
        <p:txBody>
          <a:bodyPr/>
          <a:lstStyle>
            <a:lvl1pPr>
              <a:defRPr/>
            </a:lvl1pPr>
          </a:lstStyle>
          <a:p>
            <a:fld id="{99798FF1-DF3B-4394-AF76-05BA7B881FBF}" type="slidenum">
              <a:rPr lang="en-US" altLang="en-US"/>
              <a:pPr/>
              <a:t>‹#›</a:t>
            </a:fld>
            <a:endParaRPr lang="en-US" altLang="en-US"/>
          </a:p>
        </p:txBody>
      </p:sp>
    </p:spTree>
    <p:extLst>
      <p:ext uri="{BB962C8B-B14F-4D97-AF65-F5344CB8AC3E}">
        <p14:creationId xmlns:p14="http://schemas.microsoft.com/office/powerpoint/2010/main" val="215506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39850D6-D6AA-43FA-A22B-196400DCEA0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2BA6C4E-4D5A-42C2-B75F-ECBA9FA1CAD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EA2FB2-544D-40AC-9A12-C66DDC2285BA}"/>
              </a:ext>
            </a:extLst>
          </p:cNvPr>
          <p:cNvSpPr>
            <a:spLocks noGrp="1"/>
          </p:cNvSpPr>
          <p:nvPr>
            <p:ph type="sldNum" sz="quarter" idx="12"/>
          </p:nvPr>
        </p:nvSpPr>
        <p:spPr/>
        <p:txBody>
          <a:bodyPr/>
          <a:lstStyle>
            <a:lvl1pPr>
              <a:defRPr/>
            </a:lvl1pPr>
          </a:lstStyle>
          <a:p>
            <a:fld id="{A3CE6CD9-18DD-460D-AD2C-45B4B094A08D}" type="slidenum">
              <a:rPr lang="en-US" altLang="en-US"/>
              <a:pPr/>
              <a:t>‹#›</a:t>
            </a:fld>
            <a:endParaRPr lang="en-US" altLang="en-US"/>
          </a:p>
        </p:txBody>
      </p:sp>
    </p:spTree>
    <p:extLst>
      <p:ext uri="{BB962C8B-B14F-4D97-AF65-F5344CB8AC3E}">
        <p14:creationId xmlns:p14="http://schemas.microsoft.com/office/powerpoint/2010/main" val="2964884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DD61F43-AB53-453F-B221-E19009C0211A}"/>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1182781F-92CE-4E73-9D8F-2C8BE45BB66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F11AD75-0F6F-4867-BA2F-689B953A069D}"/>
              </a:ext>
            </a:extLst>
          </p:cNvPr>
          <p:cNvSpPr>
            <a:spLocks noGrp="1"/>
          </p:cNvSpPr>
          <p:nvPr>
            <p:ph type="sldNum" sz="quarter" idx="12"/>
          </p:nvPr>
        </p:nvSpPr>
        <p:spPr/>
        <p:txBody>
          <a:bodyPr/>
          <a:lstStyle>
            <a:lvl1pPr>
              <a:defRPr/>
            </a:lvl1pPr>
          </a:lstStyle>
          <a:p>
            <a:fld id="{C46006A6-C9CF-4414-8EE5-C5C9FEC817DA}" type="slidenum">
              <a:rPr lang="en-US" altLang="en-US"/>
              <a:pPr/>
              <a:t>‹#›</a:t>
            </a:fld>
            <a:endParaRPr lang="en-US" altLang="en-US"/>
          </a:p>
        </p:txBody>
      </p:sp>
    </p:spTree>
    <p:extLst>
      <p:ext uri="{BB962C8B-B14F-4D97-AF65-F5344CB8AC3E}">
        <p14:creationId xmlns:p14="http://schemas.microsoft.com/office/powerpoint/2010/main" val="3437717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70D0A9C-949E-45BE-BC97-55DB476FC98B}"/>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69D9762E-2C6B-4398-956C-F4CC50B21EB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A03D195-BB35-4E46-9ED4-FF9656AAC8D9}"/>
              </a:ext>
            </a:extLst>
          </p:cNvPr>
          <p:cNvSpPr>
            <a:spLocks noGrp="1"/>
          </p:cNvSpPr>
          <p:nvPr>
            <p:ph type="sldNum" sz="quarter" idx="12"/>
          </p:nvPr>
        </p:nvSpPr>
        <p:spPr/>
        <p:txBody>
          <a:bodyPr/>
          <a:lstStyle>
            <a:lvl1pPr>
              <a:defRPr/>
            </a:lvl1pPr>
          </a:lstStyle>
          <a:p>
            <a:fld id="{42F4C9BB-C406-420F-8E04-A147BD436A0D}" type="slidenum">
              <a:rPr lang="en-US" altLang="en-US"/>
              <a:pPr/>
              <a:t>‹#›</a:t>
            </a:fld>
            <a:endParaRPr lang="en-US" altLang="en-US"/>
          </a:p>
        </p:txBody>
      </p:sp>
    </p:spTree>
    <p:extLst>
      <p:ext uri="{BB962C8B-B14F-4D97-AF65-F5344CB8AC3E}">
        <p14:creationId xmlns:p14="http://schemas.microsoft.com/office/powerpoint/2010/main" val="1016081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50077C7-4D31-4B20-ACA2-DB8BBA0E4772}"/>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7017AC94-A623-401D-A995-DAFBB71BE33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F279146-F13A-4FD6-AEF3-68747B42BCB8}"/>
              </a:ext>
            </a:extLst>
          </p:cNvPr>
          <p:cNvSpPr>
            <a:spLocks noGrp="1"/>
          </p:cNvSpPr>
          <p:nvPr>
            <p:ph type="sldNum" sz="quarter" idx="12"/>
          </p:nvPr>
        </p:nvSpPr>
        <p:spPr/>
        <p:txBody>
          <a:bodyPr/>
          <a:lstStyle>
            <a:lvl1pPr>
              <a:defRPr/>
            </a:lvl1pPr>
          </a:lstStyle>
          <a:p>
            <a:fld id="{505860F9-F020-4BA0-8F59-76A9DC0D666D}" type="slidenum">
              <a:rPr lang="en-US" altLang="en-US"/>
              <a:pPr/>
              <a:t>‹#›</a:t>
            </a:fld>
            <a:endParaRPr lang="en-US" altLang="en-US"/>
          </a:p>
        </p:txBody>
      </p:sp>
    </p:spTree>
    <p:extLst>
      <p:ext uri="{BB962C8B-B14F-4D97-AF65-F5344CB8AC3E}">
        <p14:creationId xmlns:p14="http://schemas.microsoft.com/office/powerpoint/2010/main" val="1557137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9"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4" y="27308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9"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4C5CF67-D16C-4148-BCFE-D36D58BB4BDE}"/>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206D9CB-E7BF-42E4-8F02-A828D1AC54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256A8F7-245E-45D6-9C64-D2DB028F48A6}"/>
              </a:ext>
            </a:extLst>
          </p:cNvPr>
          <p:cNvSpPr>
            <a:spLocks noGrp="1"/>
          </p:cNvSpPr>
          <p:nvPr>
            <p:ph type="sldNum" sz="quarter" idx="12"/>
          </p:nvPr>
        </p:nvSpPr>
        <p:spPr/>
        <p:txBody>
          <a:bodyPr/>
          <a:lstStyle>
            <a:lvl1pPr>
              <a:defRPr/>
            </a:lvl1pPr>
          </a:lstStyle>
          <a:p>
            <a:fld id="{78014436-6397-4A5E-A9F2-EBF46F2BDE83}" type="slidenum">
              <a:rPr lang="en-US" altLang="en-US"/>
              <a:pPr/>
              <a:t>‹#›</a:t>
            </a:fld>
            <a:endParaRPr lang="en-US" altLang="en-US"/>
          </a:p>
        </p:txBody>
      </p:sp>
    </p:spTree>
    <p:extLst>
      <p:ext uri="{BB962C8B-B14F-4D97-AF65-F5344CB8AC3E}">
        <p14:creationId xmlns:p14="http://schemas.microsoft.com/office/powerpoint/2010/main" val="71732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6890E7-379F-441D-9889-D41BDDDDAA49}"/>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3FD84ADB-A3D7-4CEB-B21A-0416B4AE713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44707848-ABD4-4986-927A-D8D98E3CAAD7}"/>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4A50E035-A6E7-4682-AF2A-96A07006114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D878433B-6A27-4294-B812-B0B60DF632DB}"/>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3733339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6"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6"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26"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AE76DD0-8AED-4B0C-93C3-8E61C2A15B4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FEBD7F4-EC81-4098-8837-038ADAB9284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E0580EC-8D10-43FA-A16F-E73D9AF5CB61}"/>
              </a:ext>
            </a:extLst>
          </p:cNvPr>
          <p:cNvSpPr>
            <a:spLocks noGrp="1"/>
          </p:cNvSpPr>
          <p:nvPr>
            <p:ph type="sldNum" sz="quarter" idx="12"/>
          </p:nvPr>
        </p:nvSpPr>
        <p:spPr/>
        <p:txBody>
          <a:bodyPr/>
          <a:lstStyle>
            <a:lvl1pPr>
              <a:defRPr/>
            </a:lvl1pPr>
          </a:lstStyle>
          <a:p>
            <a:fld id="{9B9E97FE-B474-44B1-B1E4-B2CCBF4C66DC}" type="slidenum">
              <a:rPr lang="en-US" altLang="en-US"/>
              <a:pPr/>
              <a:t>‹#›</a:t>
            </a:fld>
            <a:endParaRPr lang="en-US" altLang="en-US"/>
          </a:p>
        </p:txBody>
      </p:sp>
    </p:spTree>
    <p:extLst>
      <p:ext uri="{BB962C8B-B14F-4D97-AF65-F5344CB8AC3E}">
        <p14:creationId xmlns:p14="http://schemas.microsoft.com/office/powerpoint/2010/main" val="133630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E649A-BBBE-4422-8536-C5EADB94902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76B26BD-BCB6-4217-9B00-11046ABE50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4B116D-52E0-4FDA-90BF-3E46A394771E}"/>
              </a:ext>
            </a:extLst>
          </p:cNvPr>
          <p:cNvSpPr>
            <a:spLocks noGrp="1"/>
          </p:cNvSpPr>
          <p:nvPr>
            <p:ph type="sldNum" sz="quarter" idx="12"/>
          </p:nvPr>
        </p:nvSpPr>
        <p:spPr/>
        <p:txBody>
          <a:bodyPr/>
          <a:lstStyle>
            <a:lvl1pPr>
              <a:defRPr/>
            </a:lvl1pPr>
          </a:lstStyle>
          <a:p>
            <a:fld id="{85E0517A-C13E-41B3-B6CD-D1020E1590CD}" type="slidenum">
              <a:rPr lang="en-US" altLang="en-US"/>
              <a:pPr/>
              <a:t>‹#›</a:t>
            </a:fld>
            <a:endParaRPr lang="en-US" altLang="en-US"/>
          </a:p>
        </p:txBody>
      </p:sp>
    </p:spTree>
    <p:extLst>
      <p:ext uri="{BB962C8B-B14F-4D97-AF65-F5344CB8AC3E}">
        <p14:creationId xmlns:p14="http://schemas.microsoft.com/office/powerpoint/2010/main" val="2901880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7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7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42DC3-163E-410B-8931-791816F39C6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D06D5C6-0B0E-49DF-8802-5209475B2AB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BDF8251-D768-4016-882A-929A87082ED8}"/>
              </a:ext>
            </a:extLst>
          </p:cNvPr>
          <p:cNvSpPr>
            <a:spLocks noGrp="1"/>
          </p:cNvSpPr>
          <p:nvPr>
            <p:ph type="sldNum" sz="quarter" idx="12"/>
          </p:nvPr>
        </p:nvSpPr>
        <p:spPr/>
        <p:txBody>
          <a:bodyPr/>
          <a:lstStyle>
            <a:lvl1pPr>
              <a:defRPr/>
            </a:lvl1pPr>
          </a:lstStyle>
          <a:p>
            <a:fld id="{6C91729A-5CD3-46CC-8F83-50E642495545}" type="slidenum">
              <a:rPr lang="en-US" altLang="en-US"/>
              <a:pPr/>
              <a:t>‹#›</a:t>
            </a:fld>
            <a:endParaRPr lang="en-US" altLang="en-US"/>
          </a:p>
        </p:txBody>
      </p:sp>
    </p:spTree>
    <p:extLst>
      <p:ext uri="{BB962C8B-B14F-4D97-AF65-F5344CB8AC3E}">
        <p14:creationId xmlns:p14="http://schemas.microsoft.com/office/powerpoint/2010/main" val="2350834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AE98CD-17D8-4AA5-9528-12977A0DE28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BZ"/>
          </a:p>
        </p:txBody>
      </p:sp>
      <p:sp>
        <p:nvSpPr>
          <p:cNvPr id="3" name="Tiêu đề phụ 2">
            <a:extLst>
              <a:ext uri="{FF2B5EF4-FFF2-40B4-BE49-F238E27FC236}">
                <a16:creationId xmlns:a16="http://schemas.microsoft.com/office/drawing/2014/main" id="{9DF1CC36-63C1-4EDE-9C43-6BC42C3F48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BZ"/>
          </a:p>
        </p:txBody>
      </p:sp>
      <p:sp>
        <p:nvSpPr>
          <p:cNvPr id="4" name="Chỗ dành sẵn cho Ngày tháng 3">
            <a:extLst>
              <a:ext uri="{FF2B5EF4-FFF2-40B4-BE49-F238E27FC236}">
                <a16:creationId xmlns:a16="http://schemas.microsoft.com/office/drawing/2014/main" id="{550EBCEC-20EF-4B8D-A204-342D89521614}"/>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6151399C-0428-4E33-9473-BB3CC48CD632}"/>
              </a:ext>
            </a:extLst>
          </p:cNvPr>
          <p:cNvSpPr>
            <a:spLocks noGrp="1"/>
          </p:cNvSpPr>
          <p:nvPr>
            <p:ph type="ftr" sz="quarter" idx="11"/>
          </p:nvPr>
        </p:nvSpPr>
        <p:spPr/>
        <p:txBody>
          <a:bodyPr/>
          <a:lstStyle/>
          <a:p>
            <a:endParaRPr lang="en-BZ"/>
          </a:p>
        </p:txBody>
      </p:sp>
      <p:sp>
        <p:nvSpPr>
          <p:cNvPr id="6" name="Chỗ dành sẵn cho Số hiệu Bản chiếu 5">
            <a:extLst>
              <a:ext uri="{FF2B5EF4-FFF2-40B4-BE49-F238E27FC236}">
                <a16:creationId xmlns:a16="http://schemas.microsoft.com/office/drawing/2014/main" id="{FE4F488A-D5D6-41FA-9837-FEE4EEFCBF1A}"/>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1154101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CC859F-B52C-4D94-9C17-7C589F66B5EF}"/>
              </a:ext>
            </a:extLst>
          </p:cNvPr>
          <p:cNvSpPr>
            <a:spLocks noGrp="1"/>
          </p:cNvSpPr>
          <p:nvPr>
            <p:ph type="title"/>
          </p:nvPr>
        </p:nvSpPr>
        <p:spPr/>
        <p:txBody>
          <a:bodyPr/>
          <a:lstStyle/>
          <a:p>
            <a:r>
              <a:rPr lang="vi-VN"/>
              <a:t>Bấm để sửa kiểu tiêu đề Bản cái</a:t>
            </a:r>
            <a:endParaRPr lang="en-BZ"/>
          </a:p>
        </p:txBody>
      </p:sp>
      <p:sp>
        <p:nvSpPr>
          <p:cNvPr id="3" name="Chỗ dành sẵn cho Nội dung 2">
            <a:extLst>
              <a:ext uri="{FF2B5EF4-FFF2-40B4-BE49-F238E27FC236}">
                <a16:creationId xmlns:a16="http://schemas.microsoft.com/office/drawing/2014/main" id="{EC9DBC80-C942-4E53-9278-CC998AD01265}"/>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Ngày tháng 3">
            <a:extLst>
              <a:ext uri="{FF2B5EF4-FFF2-40B4-BE49-F238E27FC236}">
                <a16:creationId xmlns:a16="http://schemas.microsoft.com/office/drawing/2014/main" id="{A3356AA6-3853-4357-9798-8112BC4AF769}"/>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32BB3E96-71B3-4FA9-AE10-C7D42D8F5D67}"/>
              </a:ext>
            </a:extLst>
          </p:cNvPr>
          <p:cNvSpPr>
            <a:spLocks noGrp="1"/>
          </p:cNvSpPr>
          <p:nvPr>
            <p:ph type="ftr" sz="quarter" idx="11"/>
          </p:nvPr>
        </p:nvSpPr>
        <p:spPr/>
        <p:txBody>
          <a:bodyPr/>
          <a:lstStyle/>
          <a:p>
            <a:endParaRPr lang="en-BZ"/>
          </a:p>
        </p:txBody>
      </p:sp>
      <p:sp>
        <p:nvSpPr>
          <p:cNvPr id="6" name="Chỗ dành sẵn cho Số hiệu Bản chiếu 5">
            <a:extLst>
              <a:ext uri="{FF2B5EF4-FFF2-40B4-BE49-F238E27FC236}">
                <a16:creationId xmlns:a16="http://schemas.microsoft.com/office/drawing/2014/main" id="{4F35E6E5-F368-4B8B-A6A5-B373BCD71854}"/>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63397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6B5E0A-C347-4FB4-8B04-A73D13578379}"/>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BZ"/>
          </a:p>
        </p:txBody>
      </p:sp>
      <p:sp>
        <p:nvSpPr>
          <p:cNvPr id="3" name="Chỗ dành sẵn cho Văn bản 2">
            <a:extLst>
              <a:ext uri="{FF2B5EF4-FFF2-40B4-BE49-F238E27FC236}">
                <a16:creationId xmlns:a16="http://schemas.microsoft.com/office/drawing/2014/main" id="{DE146F37-392E-4190-80F4-418A89968F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5454666-5310-4864-8C51-7A2DC275D9E6}"/>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001C5836-10F5-4185-BF04-53E0A12F2DD5}"/>
              </a:ext>
            </a:extLst>
          </p:cNvPr>
          <p:cNvSpPr>
            <a:spLocks noGrp="1"/>
          </p:cNvSpPr>
          <p:nvPr>
            <p:ph type="ftr" sz="quarter" idx="11"/>
          </p:nvPr>
        </p:nvSpPr>
        <p:spPr/>
        <p:txBody>
          <a:bodyPr/>
          <a:lstStyle/>
          <a:p>
            <a:endParaRPr lang="en-BZ"/>
          </a:p>
        </p:txBody>
      </p:sp>
      <p:sp>
        <p:nvSpPr>
          <p:cNvPr id="6" name="Chỗ dành sẵn cho Số hiệu Bản chiếu 5">
            <a:extLst>
              <a:ext uri="{FF2B5EF4-FFF2-40B4-BE49-F238E27FC236}">
                <a16:creationId xmlns:a16="http://schemas.microsoft.com/office/drawing/2014/main" id="{833355A3-AEF6-4493-B091-07371D9205B0}"/>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767874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E9B7716-9FBF-4260-ABD0-E5B40279BDE0}"/>
              </a:ext>
            </a:extLst>
          </p:cNvPr>
          <p:cNvSpPr>
            <a:spLocks noGrp="1"/>
          </p:cNvSpPr>
          <p:nvPr>
            <p:ph type="title"/>
          </p:nvPr>
        </p:nvSpPr>
        <p:spPr/>
        <p:txBody>
          <a:bodyPr/>
          <a:lstStyle/>
          <a:p>
            <a:r>
              <a:rPr lang="vi-VN"/>
              <a:t>Bấm để sửa kiểu tiêu đề Bản cái</a:t>
            </a:r>
            <a:endParaRPr lang="en-BZ"/>
          </a:p>
        </p:txBody>
      </p:sp>
      <p:sp>
        <p:nvSpPr>
          <p:cNvPr id="3" name="Chỗ dành sẵn cho Nội dung 2">
            <a:extLst>
              <a:ext uri="{FF2B5EF4-FFF2-40B4-BE49-F238E27FC236}">
                <a16:creationId xmlns:a16="http://schemas.microsoft.com/office/drawing/2014/main" id="{BB6290C5-5D8E-4AE1-B027-93CCC414784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Nội dung 3">
            <a:extLst>
              <a:ext uri="{FF2B5EF4-FFF2-40B4-BE49-F238E27FC236}">
                <a16:creationId xmlns:a16="http://schemas.microsoft.com/office/drawing/2014/main" id="{70694B7C-3004-4FBA-AE5C-C45AEC40B96A}"/>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5" name="Chỗ dành sẵn cho Ngày tháng 4">
            <a:extLst>
              <a:ext uri="{FF2B5EF4-FFF2-40B4-BE49-F238E27FC236}">
                <a16:creationId xmlns:a16="http://schemas.microsoft.com/office/drawing/2014/main" id="{EB34C29E-C8A8-4CDD-9997-D142797DAA61}"/>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6" name="Chỗ dành sẵn cho Chân trang 5">
            <a:extLst>
              <a:ext uri="{FF2B5EF4-FFF2-40B4-BE49-F238E27FC236}">
                <a16:creationId xmlns:a16="http://schemas.microsoft.com/office/drawing/2014/main" id="{AB94AEB0-81B1-4913-BAEC-22B5B8839ACF}"/>
              </a:ext>
            </a:extLst>
          </p:cNvPr>
          <p:cNvSpPr>
            <a:spLocks noGrp="1"/>
          </p:cNvSpPr>
          <p:nvPr>
            <p:ph type="ftr" sz="quarter" idx="11"/>
          </p:nvPr>
        </p:nvSpPr>
        <p:spPr/>
        <p:txBody>
          <a:bodyPr/>
          <a:lstStyle/>
          <a:p>
            <a:endParaRPr lang="en-BZ"/>
          </a:p>
        </p:txBody>
      </p:sp>
      <p:sp>
        <p:nvSpPr>
          <p:cNvPr id="7" name="Chỗ dành sẵn cho Số hiệu Bản chiếu 6">
            <a:extLst>
              <a:ext uri="{FF2B5EF4-FFF2-40B4-BE49-F238E27FC236}">
                <a16:creationId xmlns:a16="http://schemas.microsoft.com/office/drawing/2014/main" id="{37F068F3-5D69-4172-A996-EF51D0F76283}"/>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1903378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2086356-B826-49CC-8317-D0729788D5BD}"/>
              </a:ext>
            </a:extLst>
          </p:cNvPr>
          <p:cNvSpPr>
            <a:spLocks noGrp="1"/>
          </p:cNvSpPr>
          <p:nvPr>
            <p:ph type="title"/>
          </p:nvPr>
        </p:nvSpPr>
        <p:spPr>
          <a:xfrm>
            <a:off x="839788" y="365125"/>
            <a:ext cx="10515600" cy="1325563"/>
          </a:xfrm>
        </p:spPr>
        <p:txBody>
          <a:bodyPr/>
          <a:lstStyle/>
          <a:p>
            <a:r>
              <a:rPr lang="vi-VN"/>
              <a:t>Bấm để sửa kiểu tiêu đề Bản cái</a:t>
            </a:r>
            <a:endParaRPr lang="en-BZ"/>
          </a:p>
        </p:txBody>
      </p:sp>
      <p:sp>
        <p:nvSpPr>
          <p:cNvPr id="3" name="Chỗ dành sẵn cho Văn bản 2">
            <a:extLst>
              <a:ext uri="{FF2B5EF4-FFF2-40B4-BE49-F238E27FC236}">
                <a16:creationId xmlns:a16="http://schemas.microsoft.com/office/drawing/2014/main" id="{48022C39-D037-4B18-968D-8017D0EAC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78EE168-CF8C-4625-B965-CFB42C41802F}"/>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5" name="Chỗ dành sẵn cho Văn bản 4">
            <a:extLst>
              <a:ext uri="{FF2B5EF4-FFF2-40B4-BE49-F238E27FC236}">
                <a16:creationId xmlns:a16="http://schemas.microsoft.com/office/drawing/2014/main" id="{25849DB4-37B4-4299-BE56-DB48E8E2AB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F5669E05-DD2A-42DC-A120-4A11C4A941D7}"/>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7" name="Chỗ dành sẵn cho Ngày tháng 6">
            <a:extLst>
              <a:ext uri="{FF2B5EF4-FFF2-40B4-BE49-F238E27FC236}">
                <a16:creationId xmlns:a16="http://schemas.microsoft.com/office/drawing/2014/main" id="{6076A11D-91CD-42E4-9BE6-D3E90BB53117}"/>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8" name="Chỗ dành sẵn cho Chân trang 7">
            <a:extLst>
              <a:ext uri="{FF2B5EF4-FFF2-40B4-BE49-F238E27FC236}">
                <a16:creationId xmlns:a16="http://schemas.microsoft.com/office/drawing/2014/main" id="{F0A29B74-ACA4-465A-B9F3-D370DF1C2BA3}"/>
              </a:ext>
            </a:extLst>
          </p:cNvPr>
          <p:cNvSpPr>
            <a:spLocks noGrp="1"/>
          </p:cNvSpPr>
          <p:nvPr>
            <p:ph type="ftr" sz="quarter" idx="11"/>
          </p:nvPr>
        </p:nvSpPr>
        <p:spPr/>
        <p:txBody>
          <a:bodyPr/>
          <a:lstStyle/>
          <a:p>
            <a:endParaRPr lang="en-BZ"/>
          </a:p>
        </p:txBody>
      </p:sp>
      <p:sp>
        <p:nvSpPr>
          <p:cNvPr id="9" name="Chỗ dành sẵn cho Số hiệu Bản chiếu 8">
            <a:extLst>
              <a:ext uri="{FF2B5EF4-FFF2-40B4-BE49-F238E27FC236}">
                <a16:creationId xmlns:a16="http://schemas.microsoft.com/office/drawing/2014/main" id="{4B97376C-E0D0-485E-9C63-1F02DCA15F05}"/>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3682228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C150307-509A-4F72-A931-EE37FB62F1A3}"/>
              </a:ext>
            </a:extLst>
          </p:cNvPr>
          <p:cNvSpPr>
            <a:spLocks noGrp="1"/>
          </p:cNvSpPr>
          <p:nvPr>
            <p:ph type="title"/>
          </p:nvPr>
        </p:nvSpPr>
        <p:spPr/>
        <p:txBody>
          <a:bodyPr/>
          <a:lstStyle/>
          <a:p>
            <a:r>
              <a:rPr lang="vi-VN"/>
              <a:t>Bấm để sửa kiểu tiêu đề Bản cái</a:t>
            </a:r>
            <a:endParaRPr lang="en-BZ"/>
          </a:p>
        </p:txBody>
      </p:sp>
      <p:sp>
        <p:nvSpPr>
          <p:cNvPr id="3" name="Chỗ dành sẵn cho Ngày tháng 2">
            <a:extLst>
              <a:ext uri="{FF2B5EF4-FFF2-40B4-BE49-F238E27FC236}">
                <a16:creationId xmlns:a16="http://schemas.microsoft.com/office/drawing/2014/main" id="{72D49F6D-318E-4B4B-ABCE-6503196FC1EF}"/>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4" name="Chỗ dành sẵn cho Chân trang 3">
            <a:extLst>
              <a:ext uri="{FF2B5EF4-FFF2-40B4-BE49-F238E27FC236}">
                <a16:creationId xmlns:a16="http://schemas.microsoft.com/office/drawing/2014/main" id="{DEFEB71B-C61A-4E69-AE36-36177D35B48D}"/>
              </a:ext>
            </a:extLst>
          </p:cNvPr>
          <p:cNvSpPr>
            <a:spLocks noGrp="1"/>
          </p:cNvSpPr>
          <p:nvPr>
            <p:ph type="ftr" sz="quarter" idx="11"/>
          </p:nvPr>
        </p:nvSpPr>
        <p:spPr/>
        <p:txBody>
          <a:bodyPr/>
          <a:lstStyle/>
          <a:p>
            <a:endParaRPr lang="en-BZ"/>
          </a:p>
        </p:txBody>
      </p:sp>
      <p:sp>
        <p:nvSpPr>
          <p:cNvPr id="5" name="Chỗ dành sẵn cho Số hiệu Bản chiếu 4">
            <a:extLst>
              <a:ext uri="{FF2B5EF4-FFF2-40B4-BE49-F238E27FC236}">
                <a16:creationId xmlns:a16="http://schemas.microsoft.com/office/drawing/2014/main" id="{6AEB494C-741C-4B48-A183-22AA86D9A86C}"/>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71258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0E33A87-FF85-4599-9845-DF14B2A4B79A}"/>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3" name="Chỗ dành sẵn cho Chân trang 2">
            <a:extLst>
              <a:ext uri="{FF2B5EF4-FFF2-40B4-BE49-F238E27FC236}">
                <a16:creationId xmlns:a16="http://schemas.microsoft.com/office/drawing/2014/main" id="{E8FF39C7-CF3A-44EC-8691-9764CC826C01}"/>
              </a:ext>
            </a:extLst>
          </p:cNvPr>
          <p:cNvSpPr>
            <a:spLocks noGrp="1"/>
          </p:cNvSpPr>
          <p:nvPr>
            <p:ph type="ftr" sz="quarter" idx="11"/>
          </p:nvPr>
        </p:nvSpPr>
        <p:spPr/>
        <p:txBody>
          <a:bodyPr/>
          <a:lstStyle/>
          <a:p>
            <a:endParaRPr lang="en-BZ"/>
          </a:p>
        </p:txBody>
      </p:sp>
      <p:sp>
        <p:nvSpPr>
          <p:cNvPr id="4" name="Chỗ dành sẵn cho Số hiệu Bản chiếu 3">
            <a:extLst>
              <a:ext uri="{FF2B5EF4-FFF2-40B4-BE49-F238E27FC236}">
                <a16:creationId xmlns:a16="http://schemas.microsoft.com/office/drawing/2014/main" id="{1FE136A9-EA79-44EB-A467-88D750D73CAA}"/>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2957105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C289E0B-5EBF-4DBA-9764-0FEEAF3BFD27}"/>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1DEBABDB-EF60-4518-A2AE-1E9FF5A354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EF8A6C22-9B29-4106-A701-BA324A8D178D}"/>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D6396FA8-AE3F-449E-A143-784720E96EDA}"/>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FDCDABE2-FD04-4BF5-8DBC-CCE217F9FD7E}"/>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218063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11785D9-9DBF-491A-AE0B-97C6B74C0F5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BZ"/>
          </a:p>
        </p:txBody>
      </p:sp>
      <p:sp>
        <p:nvSpPr>
          <p:cNvPr id="3" name="Chỗ dành sẵn cho Nội dung 2">
            <a:extLst>
              <a:ext uri="{FF2B5EF4-FFF2-40B4-BE49-F238E27FC236}">
                <a16:creationId xmlns:a16="http://schemas.microsoft.com/office/drawing/2014/main" id="{72E168B1-FEDB-4C5F-8EEA-B56661A35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Văn bản 3">
            <a:extLst>
              <a:ext uri="{FF2B5EF4-FFF2-40B4-BE49-F238E27FC236}">
                <a16:creationId xmlns:a16="http://schemas.microsoft.com/office/drawing/2014/main" id="{9CD3CC99-0322-42BA-88FE-62615A472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F5B2A96-C6EF-4C03-A83B-3E1E4F14E51C}"/>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6" name="Chỗ dành sẵn cho Chân trang 5">
            <a:extLst>
              <a:ext uri="{FF2B5EF4-FFF2-40B4-BE49-F238E27FC236}">
                <a16:creationId xmlns:a16="http://schemas.microsoft.com/office/drawing/2014/main" id="{DF511DEB-5925-42ED-80CF-4975A1385C38}"/>
              </a:ext>
            </a:extLst>
          </p:cNvPr>
          <p:cNvSpPr>
            <a:spLocks noGrp="1"/>
          </p:cNvSpPr>
          <p:nvPr>
            <p:ph type="ftr" sz="quarter" idx="11"/>
          </p:nvPr>
        </p:nvSpPr>
        <p:spPr/>
        <p:txBody>
          <a:bodyPr/>
          <a:lstStyle/>
          <a:p>
            <a:endParaRPr lang="en-BZ"/>
          </a:p>
        </p:txBody>
      </p:sp>
      <p:sp>
        <p:nvSpPr>
          <p:cNvPr id="7" name="Chỗ dành sẵn cho Số hiệu Bản chiếu 6">
            <a:extLst>
              <a:ext uri="{FF2B5EF4-FFF2-40B4-BE49-F238E27FC236}">
                <a16:creationId xmlns:a16="http://schemas.microsoft.com/office/drawing/2014/main" id="{560D1E78-547B-4D0D-A156-2DC6B5FE2E28}"/>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1152679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3E975A-C393-4FAA-9529-CE37186C43FF}"/>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BZ"/>
          </a:p>
        </p:txBody>
      </p:sp>
      <p:sp>
        <p:nvSpPr>
          <p:cNvPr id="3" name="Chỗ dành sẵn cho Hình ảnh 2">
            <a:extLst>
              <a:ext uri="{FF2B5EF4-FFF2-40B4-BE49-F238E27FC236}">
                <a16:creationId xmlns:a16="http://schemas.microsoft.com/office/drawing/2014/main" id="{81DE22C2-A66F-4C29-8206-5362E46594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Z"/>
          </a:p>
        </p:txBody>
      </p:sp>
      <p:sp>
        <p:nvSpPr>
          <p:cNvPr id="4" name="Chỗ dành sẵn cho Văn bản 3">
            <a:extLst>
              <a:ext uri="{FF2B5EF4-FFF2-40B4-BE49-F238E27FC236}">
                <a16:creationId xmlns:a16="http://schemas.microsoft.com/office/drawing/2014/main" id="{E2143205-DD8D-4709-88DB-E54796D2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4F86656B-0BBE-4081-8E7C-9CB5B03385A1}"/>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6" name="Chỗ dành sẵn cho Chân trang 5">
            <a:extLst>
              <a:ext uri="{FF2B5EF4-FFF2-40B4-BE49-F238E27FC236}">
                <a16:creationId xmlns:a16="http://schemas.microsoft.com/office/drawing/2014/main" id="{BDBB07D9-797F-40BA-A57A-3B60EC801DAC}"/>
              </a:ext>
            </a:extLst>
          </p:cNvPr>
          <p:cNvSpPr>
            <a:spLocks noGrp="1"/>
          </p:cNvSpPr>
          <p:nvPr>
            <p:ph type="ftr" sz="quarter" idx="11"/>
          </p:nvPr>
        </p:nvSpPr>
        <p:spPr/>
        <p:txBody>
          <a:bodyPr/>
          <a:lstStyle/>
          <a:p>
            <a:endParaRPr lang="en-BZ"/>
          </a:p>
        </p:txBody>
      </p:sp>
      <p:sp>
        <p:nvSpPr>
          <p:cNvPr id="7" name="Chỗ dành sẵn cho Số hiệu Bản chiếu 6">
            <a:extLst>
              <a:ext uri="{FF2B5EF4-FFF2-40B4-BE49-F238E27FC236}">
                <a16:creationId xmlns:a16="http://schemas.microsoft.com/office/drawing/2014/main" id="{8D7C8073-4EB0-4076-90DE-DF7AF583C736}"/>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42170897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20C22E-E8DC-4AD3-A48C-F1FC4C0F64D6}"/>
              </a:ext>
            </a:extLst>
          </p:cNvPr>
          <p:cNvSpPr>
            <a:spLocks noGrp="1"/>
          </p:cNvSpPr>
          <p:nvPr>
            <p:ph type="title"/>
          </p:nvPr>
        </p:nvSpPr>
        <p:spPr/>
        <p:txBody>
          <a:bodyPr/>
          <a:lstStyle/>
          <a:p>
            <a:r>
              <a:rPr lang="vi-VN"/>
              <a:t>Bấm để sửa kiểu tiêu đề Bản cái</a:t>
            </a:r>
            <a:endParaRPr lang="en-BZ"/>
          </a:p>
        </p:txBody>
      </p:sp>
      <p:sp>
        <p:nvSpPr>
          <p:cNvPr id="3" name="Chỗ dành sẵn cho Văn bản Dọc 2">
            <a:extLst>
              <a:ext uri="{FF2B5EF4-FFF2-40B4-BE49-F238E27FC236}">
                <a16:creationId xmlns:a16="http://schemas.microsoft.com/office/drawing/2014/main" id="{50CC8018-3149-4C15-9E66-F5A8E171736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Ngày tháng 3">
            <a:extLst>
              <a:ext uri="{FF2B5EF4-FFF2-40B4-BE49-F238E27FC236}">
                <a16:creationId xmlns:a16="http://schemas.microsoft.com/office/drawing/2014/main" id="{DA8BE04C-4D58-4F79-B083-7D783FECF158}"/>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33CF58DA-DFCE-413A-8073-AA1D533EFCAA}"/>
              </a:ext>
            </a:extLst>
          </p:cNvPr>
          <p:cNvSpPr>
            <a:spLocks noGrp="1"/>
          </p:cNvSpPr>
          <p:nvPr>
            <p:ph type="ftr" sz="quarter" idx="11"/>
          </p:nvPr>
        </p:nvSpPr>
        <p:spPr/>
        <p:txBody>
          <a:bodyPr/>
          <a:lstStyle/>
          <a:p>
            <a:endParaRPr lang="en-BZ"/>
          </a:p>
        </p:txBody>
      </p:sp>
      <p:sp>
        <p:nvSpPr>
          <p:cNvPr id="6" name="Chỗ dành sẵn cho Số hiệu Bản chiếu 5">
            <a:extLst>
              <a:ext uri="{FF2B5EF4-FFF2-40B4-BE49-F238E27FC236}">
                <a16:creationId xmlns:a16="http://schemas.microsoft.com/office/drawing/2014/main" id="{19B67EDA-CD7B-4C9B-8D96-1439FB2CDFAF}"/>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4099330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7B1077D-7655-4660-9EDF-29C6722C9C0A}"/>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BZ"/>
          </a:p>
        </p:txBody>
      </p:sp>
      <p:sp>
        <p:nvSpPr>
          <p:cNvPr id="3" name="Chỗ dành sẵn cho Văn bản Dọc 2">
            <a:extLst>
              <a:ext uri="{FF2B5EF4-FFF2-40B4-BE49-F238E27FC236}">
                <a16:creationId xmlns:a16="http://schemas.microsoft.com/office/drawing/2014/main" id="{2EE44F4C-A55A-4263-8F03-81FACDBB34B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Ngày tháng 3">
            <a:extLst>
              <a:ext uri="{FF2B5EF4-FFF2-40B4-BE49-F238E27FC236}">
                <a16:creationId xmlns:a16="http://schemas.microsoft.com/office/drawing/2014/main" id="{74596F3D-18B2-4B03-A1DD-F5F2DDCC4F5A}"/>
              </a:ext>
            </a:extLst>
          </p:cNvPr>
          <p:cNvSpPr>
            <a:spLocks noGrp="1"/>
          </p:cNvSpPr>
          <p:nvPr>
            <p:ph type="dt" sz="half" idx="10"/>
          </p:nvPr>
        </p:nvSpPr>
        <p:spPr/>
        <p:txBody>
          <a:body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B5CBA150-46EB-459E-8469-9429D58B0720}"/>
              </a:ext>
            </a:extLst>
          </p:cNvPr>
          <p:cNvSpPr>
            <a:spLocks noGrp="1"/>
          </p:cNvSpPr>
          <p:nvPr>
            <p:ph type="ftr" sz="quarter" idx="11"/>
          </p:nvPr>
        </p:nvSpPr>
        <p:spPr/>
        <p:txBody>
          <a:bodyPr/>
          <a:lstStyle/>
          <a:p>
            <a:endParaRPr lang="en-BZ"/>
          </a:p>
        </p:txBody>
      </p:sp>
      <p:sp>
        <p:nvSpPr>
          <p:cNvPr id="6" name="Chỗ dành sẵn cho Số hiệu Bản chiếu 5">
            <a:extLst>
              <a:ext uri="{FF2B5EF4-FFF2-40B4-BE49-F238E27FC236}">
                <a16:creationId xmlns:a16="http://schemas.microsoft.com/office/drawing/2014/main" id="{E6CCB06F-1499-4DE2-A754-924B236D302E}"/>
              </a:ext>
            </a:extLst>
          </p:cNvPr>
          <p:cNvSpPr>
            <a:spLocks noGrp="1"/>
          </p:cNvSpPr>
          <p:nvPr>
            <p:ph type="sldNum" sz="quarter" idx="12"/>
          </p:nvPr>
        </p:nvSpPr>
        <p:spPr/>
        <p:txBody>
          <a:bodyPr/>
          <a:lstStyle/>
          <a:p>
            <a:fld id="{12524307-619A-4E14-B196-FA329BF1F004}" type="slidenum">
              <a:rPr lang="en-BZ" smtClean="0"/>
              <a:t>‹#›</a:t>
            </a:fld>
            <a:endParaRPr lang="en-BZ"/>
          </a:p>
        </p:txBody>
      </p:sp>
    </p:spTree>
    <p:extLst>
      <p:ext uri="{BB962C8B-B14F-4D97-AF65-F5344CB8AC3E}">
        <p14:creationId xmlns:p14="http://schemas.microsoft.com/office/powerpoint/2010/main" val="79663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27C9E3-60F5-4E4E-93EB-CE667D1257F4}"/>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9D5AF175-99D0-42FD-BCFC-7AA515CC92BB}"/>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197D688C-6778-4205-A1B3-C259016F8AD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05D386EC-A377-4D5E-B245-16B7C124853B}"/>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6" name="Chỗ dành sẵn cho Chân trang 5">
            <a:extLst>
              <a:ext uri="{FF2B5EF4-FFF2-40B4-BE49-F238E27FC236}">
                <a16:creationId xmlns:a16="http://schemas.microsoft.com/office/drawing/2014/main" id="{B961B712-43D5-4D13-9A32-0A72D001658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E1F5E4A4-9FFA-40A6-8C52-42D6651C5BFD}"/>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123363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371D983-05E4-415E-832E-66EEDA0C09D4}"/>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E61C3559-BD1F-4EA0-A153-339CCE239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B17DAE5C-0B36-437E-8600-E4354D898849}"/>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C0DA05E4-07D9-49A5-94BA-D539666610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39692B1F-D858-44BA-8F3A-34D6D99ADD7B}"/>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14AFEE00-53A4-40BF-B6C5-EC501F3996C7}"/>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8" name="Chỗ dành sẵn cho Chân trang 7">
            <a:extLst>
              <a:ext uri="{FF2B5EF4-FFF2-40B4-BE49-F238E27FC236}">
                <a16:creationId xmlns:a16="http://schemas.microsoft.com/office/drawing/2014/main" id="{7351E1E4-9BC8-44AE-82AA-318330B85BF7}"/>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35C22969-6470-434C-9980-57548C117F9E}"/>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119082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BE87A1F-DE4E-4530-BC5E-CF09A5874C71}"/>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CB316508-F142-44D4-97F3-E56FA239ACEE}"/>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4" name="Chỗ dành sẵn cho Chân trang 3">
            <a:extLst>
              <a:ext uri="{FF2B5EF4-FFF2-40B4-BE49-F238E27FC236}">
                <a16:creationId xmlns:a16="http://schemas.microsoft.com/office/drawing/2014/main" id="{4EEFBE75-2E63-4F18-A7DD-36C8A4713AF9}"/>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58CEE8B8-89A2-476F-A2D7-AC33C570C14F}"/>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122870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CD2A87F8-63F5-4A46-9D87-4A5CA8D092DB}"/>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3" name="Chỗ dành sẵn cho Chân trang 2">
            <a:extLst>
              <a:ext uri="{FF2B5EF4-FFF2-40B4-BE49-F238E27FC236}">
                <a16:creationId xmlns:a16="http://schemas.microsoft.com/office/drawing/2014/main" id="{A1B539D4-0F70-44FA-B1CE-A2E767A2C5C1}"/>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74D2BCFC-8D58-4882-9836-5C52323DCA6A}"/>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422117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3AD18C-AF72-46F0-8B19-CC31FBB1C2B8}"/>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D52D785-B284-412F-9860-536189BC4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E36A10F6-18C7-4BD6-B474-CBE887154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5F975E4-4C0D-467E-9073-3A83E5A4A0E5}"/>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6" name="Chỗ dành sẵn cho Chân trang 5">
            <a:extLst>
              <a:ext uri="{FF2B5EF4-FFF2-40B4-BE49-F238E27FC236}">
                <a16:creationId xmlns:a16="http://schemas.microsoft.com/office/drawing/2014/main" id="{716CDE71-8EF3-4629-94D1-8F426B0218C1}"/>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2A52B30-7584-4AFE-BBFC-20082CFBB18A}"/>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2070667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08DB23-FF2D-4418-BD8E-A6C288FD841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36389409-5E12-4758-A8DE-1D87A5164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4483B110-D5F8-4599-82B5-6BE6F5729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1C81E-AEFA-4CDB-AA76-A06B9823683C}"/>
              </a:ext>
            </a:extLst>
          </p:cNvPr>
          <p:cNvSpPr>
            <a:spLocks noGrp="1"/>
          </p:cNvSpPr>
          <p:nvPr>
            <p:ph type="dt" sz="half" idx="10"/>
          </p:nvPr>
        </p:nvSpPr>
        <p:spPr/>
        <p:txBody>
          <a:bodyPr/>
          <a:lstStyle/>
          <a:p>
            <a:fld id="{57D00AFA-8A5E-42D4-A58F-C36E32060C87}" type="datetimeFigureOut">
              <a:rPr lang="en-US" smtClean="0"/>
              <a:t>12/6/2022</a:t>
            </a:fld>
            <a:endParaRPr lang="en-US"/>
          </a:p>
        </p:txBody>
      </p:sp>
      <p:sp>
        <p:nvSpPr>
          <p:cNvPr id="6" name="Chỗ dành sẵn cho Chân trang 5">
            <a:extLst>
              <a:ext uri="{FF2B5EF4-FFF2-40B4-BE49-F238E27FC236}">
                <a16:creationId xmlns:a16="http://schemas.microsoft.com/office/drawing/2014/main" id="{33FA7817-8D16-4DEB-A554-9B5C9603E08E}"/>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51E94F0-6306-4084-820D-E28B2F8CCA56}"/>
              </a:ext>
            </a:extLst>
          </p:cNvPr>
          <p:cNvSpPr>
            <a:spLocks noGrp="1"/>
          </p:cNvSpPr>
          <p:nvPr>
            <p:ph type="sldNum" sz="quarter" idx="12"/>
          </p:nvPr>
        </p:nvSpPr>
        <p:spPr/>
        <p:txBody>
          <a:bodyPr/>
          <a:lstStyle/>
          <a:p>
            <a:fld id="{5F7D3756-607B-44E9-9C97-57A790000215}" type="slidenum">
              <a:rPr lang="en-US" smtClean="0"/>
              <a:t>‹#›</a:t>
            </a:fld>
            <a:endParaRPr lang="en-US"/>
          </a:p>
        </p:txBody>
      </p:sp>
    </p:spTree>
    <p:extLst>
      <p:ext uri="{BB962C8B-B14F-4D97-AF65-F5344CB8AC3E}">
        <p14:creationId xmlns:p14="http://schemas.microsoft.com/office/powerpoint/2010/main" val="236452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7907FEAB-AFF6-4C50-A1E0-C8F93FCC37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B834CFE5-4E07-4124-A5E7-E75EE50DA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8E9860D-7E8D-43DB-B7F8-46AA12D276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00AFA-8A5E-42D4-A58F-C36E32060C87}" type="datetimeFigureOut">
              <a:rPr lang="en-US" smtClean="0"/>
              <a:t>12/6/2022</a:t>
            </a:fld>
            <a:endParaRPr lang="en-US"/>
          </a:p>
        </p:txBody>
      </p:sp>
      <p:sp>
        <p:nvSpPr>
          <p:cNvPr id="5" name="Chỗ dành sẵn cho Chân trang 4">
            <a:extLst>
              <a:ext uri="{FF2B5EF4-FFF2-40B4-BE49-F238E27FC236}">
                <a16:creationId xmlns:a16="http://schemas.microsoft.com/office/drawing/2014/main" id="{82AEDF0C-4BA0-4C97-AD10-F2C8575E56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C5613EE4-79BD-44EC-B8D5-27FB46025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7D3756-607B-44E9-9C97-57A790000215}" type="slidenum">
              <a:rPr lang="en-US" smtClean="0"/>
              <a:t>‹#›</a:t>
            </a:fld>
            <a:endParaRPr lang="en-US"/>
          </a:p>
        </p:txBody>
      </p:sp>
    </p:spTree>
    <p:extLst>
      <p:ext uri="{BB962C8B-B14F-4D97-AF65-F5344CB8AC3E}">
        <p14:creationId xmlns:p14="http://schemas.microsoft.com/office/powerpoint/2010/main" val="189865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BAD2857-27B7-479F-A244-CC632BE92CD2}"/>
              </a:ext>
            </a:extLst>
          </p:cNvPr>
          <p:cNvSpPr>
            <a:spLocks noGrp="1"/>
          </p:cNvSpPr>
          <p:nvPr>
            <p:ph type="title"/>
          </p:nvPr>
        </p:nvSpPr>
        <p:spPr bwMode="auto">
          <a:xfrm>
            <a:off x="609521" y="274638"/>
            <a:ext cx="1097295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7B451A1-2049-41C5-8841-47AA1B48F064}"/>
              </a:ext>
            </a:extLst>
          </p:cNvPr>
          <p:cNvSpPr>
            <a:spLocks noGrp="1"/>
          </p:cNvSpPr>
          <p:nvPr>
            <p:ph type="body" idx="1"/>
          </p:nvPr>
        </p:nvSpPr>
        <p:spPr bwMode="auto">
          <a:xfrm>
            <a:off x="609521" y="1600201"/>
            <a:ext cx="1097295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C40A26D-1353-4C8C-A508-C540BD800A3A}"/>
              </a:ext>
            </a:extLst>
          </p:cNvPr>
          <p:cNvSpPr>
            <a:spLocks noGrp="1"/>
          </p:cNvSpPr>
          <p:nvPr>
            <p:ph type="dt" sz="half" idx="2"/>
          </p:nvPr>
        </p:nvSpPr>
        <p:spPr>
          <a:xfrm>
            <a:off x="609521" y="6356351"/>
            <a:ext cx="284549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AE2EAF1C-E77F-4564-AE08-F79E06151E37}"/>
              </a:ext>
            </a:extLst>
          </p:cNvPr>
          <p:cNvSpPr>
            <a:spLocks noGrp="1"/>
          </p:cNvSpPr>
          <p:nvPr>
            <p:ph type="ftr" sz="quarter" idx="3"/>
          </p:nvPr>
        </p:nvSpPr>
        <p:spPr>
          <a:xfrm>
            <a:off x="4166383" y="6356351"/>
            <a:ext cx="3859235"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67BF1187-6D46-4430-A691-8CE4AC02C73D}"/>
              </a:ext>
            </a:extLst>
          </p:cNvPr>
          <p:cNvSpPr>
            <a:spLocks noGrp="1"/>
          </p:cNvSpPr>
          <p:nvPr>
            <p:ph type="sldNum" sz="quarter" idx="4"/>
          </p:nvPr>
        </p:nvSpPr>
        <p:spPr>
          <a:xfrm>
            <a:off x="8736989" y="6356351"/>
            <a:ext cx="284549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8398F1CC-13BD-47FD-B23F-12F45F9DA227}" type="slidenum">
              <a:rPr lang="en-US" altLang="en-US"/>
              <a:pPr/>
              <a:t>‹#›</a:t>
            </a:fld>
            <a:endParaRPr lang="en-US" altLang="en-US"/>
          </a:p>
        </p:txBody>
      </p:sp>
    </p:spTree>
    <p:extLst>
      <p:ext uri="{BB962C8B-B14F-4D97-AF65-F5344CB8AC3E}">
        <p14:creationId xmlns:p14="http://schemas.microsoft.com/office/powerpoint/2010/main" val="35394652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8EC718A4-EAAD-45A7-BBEB-D0FBAAE1C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BZ"/>
          </a:p>
        </p:txBody>
      </p:sp>
      <p:sp>
        <p:nvSpPr>
          <p:cNvPr id="3" name="Chỗ dành sẵn cho Văn bản 2">
            <a:extLst>
              <a:ext uri="{FF2B5EF4-FFF2-40B4-BE49-F238E27FC236}">
                <a16:creationId xmlns:a16="http://schemas.microsoft.com/office/drawing/2014/main" id="{D68D440B-6BF1-4982-960A-A3EC74130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BZ"/>
          </a:p>
        </p:txBody>
      </p:sp>
      <p:sp>
        <p:nvSpPr>
          <p:cNvPr id="4" name="Chỗ dành sẵn cho Ngày tháng 3">
            <a:extLst>
              <a:ext uri="{FF2B5EF4-FFF2-40B4-BE49-F238E27FC236}">
                <a16:creationId xmlns:a16="http://schemas.microsoft.com/office/drawing/2014/main" id="{27E4C928-18D7-4E80-8A0D-723CCCBAF1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ED433-5696-4134-A11E-F75CCCABD24C}" type="datetimeFigureOut">
              <a:rPr lang="en-BZ" smtClean="0"/>
              <a:t>06/12/2022</a:t>
            </a:fld>
            <a:endParaRPr lang="en-BZ"/>
          </a:p>
        </p:txBody>
      </p:sp>
      <p:sp>
        <p:nvSpPr>
          <p:cNvPr id="5" name="Chỗ dành sẵn cho Chân trang 4">
            <a:extLst>
              <a:ext uri="{FF2B5EF4-FFF2-40B4-BE49-F238E27FC236}">
                <a16:creationId xmlns:a16="http://schemas.microsoft.com/office/drawing/2014/main" id="{0E206848-5506-4C4B-98CA-742FE4878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Z"/>
          </a:p>
        </p:txBody>
      </p:sp>
      <p:sp>
        <p:nvSpPr>
          <p:cNvPr id="6" name="Chỗ dành sẵn cho Số hiệu Bản chiếu 5">
            <a:extLst>
              <a:ext uri="{FF2B5EF4-FFF2-40B4-BE49-F238E27FC236}">
                <a16:creationId xmlns:a16="http://schemas.microsoft.com/office/drawing/2014/main" id="{D4338599-79FF-4148-B8B3-3C48D70AC1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24307-619A-4E14-B196-FA329BF1F004}" type="slidenum">
              <a:rPr lang="en-BZ" smtClean="0"/>
              <a:t>‹#›</a:t>
            </a:fld>
            <a:endParaRPr lang="en-BZ"/>
          </a:p>
        </p:txBody>
      </p:sp>
    </p:spTree>
    <p:extLst>
      <p:ext uri="{BB962C8B-B14F-4D97-AF65-F5344CB8AC3E}">
        <p14:creationId xmlns:p14="http://schemas.microsoft.com/office/powerpoint/2010/main" val="2272973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diagramColors" Target="../diagrams/colors3.xml"/><Relationship Id="rId3" Type="http://schemas.openxmlformats.org/officeDocument/2006/relationships/image" Target="../media/image29.jpeg"/><Relationship Id="rId7" Type="http://schemas.openxmlformats.org/officeDocument/2006/relationships/diagramColors" Target="../diagrams/colors2.xml"/><Relationship Id="rId12" Type="http://schemas.openxmlformats.org/officeDocument/2006/relationships/diagramQuickStyle" Target="../diagrams/quickStyle3.xm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diagramQuickStyle" Target="../diagrams/quickStyle2.xml"/><Relationship Id="rId11" Type="http://schemas.openxmlformats.org/officeDocument/2006/relationships/diagramLayout" Target="../diagrams/layout3.xml"/><Relationship Id="rId5" Type="http://schemas.openxmlformats.org/officeDocument/2006/relationships/diagramLayout" Target="../diagrams/layout2.xml"/><Relationship Id="rId10" Type="http://schemas.openxmlformats.org/officeDocument/2006/relationships/diagramData" Target="../diagrams/data3.xml"/><Relationship Id="rId4" Type="http://schemas.openxmlformats.org/officeDocument/2006/relationships/diagramData" Target="../diagrams/data2.xml"/><Relationship Id="rId9" Type="http://schemas.openxmlformats.org/officeDocument/2006/relationships/image" Target="../media/image30.jpeg"/><Relationship Id="rId14" Type="http://schemas.microsoft.com/office/2007/relationships/diagramDrawing" Target="../diagrams/drawing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1.jpeg"/><Relationship Id="rId7" Type="http://schemas.openxmlformats.org/officeDocument/2006/relationships/diagramData" Target="../diagrams/data4.xml"/><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4.jpg"/><Relationship Id="rId11" Type="http://schemas.microsoft.com/office/2007/relationships/diagramDrawing" Target="../diagrams/drawing4.xml"/><Relationship Id="rId5" Type="http://schemas.openxmlformats.org/officeDocument/2006/relationships/image" Target="../media/image33.jpeg"/><Relationship Id="rId10" Type="http://schemas.openxmlformats.org/officeDocument/2006/relationships/diagramColors" Target="../diagrams/colors4.xml"/><Relationship Id="rId4" Type="http://schemas.openxmlformats.org/officeDocument/2006/relationships/image" Target="../media/image32.png"/><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5.jpeg"/><Relationship Id="rId7"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7.jpeg"/><Relationship Id="rId7" Type="http://schemas.openxmlformats.org/officeDocument/2006/relationships/diagramQuickStyle" Target="../diagrams/quickStyle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7.jpeg"/><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8.jpeg"/><Relationship Id="rId7" Type="http://schemas.openxmlformats.org/officeDocument/2006/relationships/diagramQuickStyle" Target="../diagrams/quickStyle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9.jpe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2.jpeg"/><Relationship Id="rId7" Type="http://schemas.openxmlformats.org/officeDocument/2006/relationships/diagramLayout" Target="../diagrams/layout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44.jpeg"/><Relationship Id="rId10" Type="http://schemas.microsoft.com/office/2007/relationships/diagramDrawing" Target="../diagrams/drawing8.xml"/><Relationship Id="rId4" Type="http://schemas.openxmlformats.org/officeDocument/2006/relationships/image" Target="../media/image43.jpeg"/><Relationship Id="rId9" Type="http://schemas.openxmlformats.org/officeDocument/2006/relationships/diagramColors" Target="../diagrams/colors8.xml"/></Relationships>
</file>

<file path=ppt/slides/_rels/slide2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5.jpeg"/><Relationship Id="rId7" Type="http://schemas.openxmlformats.org/officeDocument/2006/relationships/diagramColors" Target="../diagrams/colors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47.jpeg"/><Relationship Id="rId7" Type="http://schemas.openxmlformats.org/officeDocument/2006/relationships/diagramLayout" Target="../diagrams/layout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48.jpeg"/><Relationship Id="rId10" Type="http://schemas.microsoft.com/office/2007/relationships/diagramDrawing" Target="../diagrams/drawing10.xml"/><Relationship Id="rId4" Type="http://schemas.openxmlformats.org/officeDocument/2006/relationships/image" Target="../media/image29.jpeg"/><Relationship Id="rId9" Type="http://schemas.openxmlformats.org/officeDocument/2006/relationships/diagramColors" Target="../diagrams/colors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jpe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jpeg"/><Relationship Id="rId2" Type="http://schemas.openxmlformats.org/officeDocument/2006/relationships/notesSlide" Target="../notesSlides/notesSlide36.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jpeg"/></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Kết quả hình ảnh cho chiếc lược ngà&quot;">
            <a:extLst>
              <a:ext uri="{FF2B5EF4-FFF2-40B4-BE49-F238E27FC236}">
                <a16:creationId xmlns:a16="http://schemas.microsoft.com/office/drawing/2014/main" id="{4117DDE7-35B8-4F52-9B66-8E64DA650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20" b="-2"/>
          <a:stretch/>
        </p:blipFill>
        <p:spPr bwMode="auto">
          <a:xfrm>
            <a:off x="141084" y="144414"/>
            <a:ext cx="4403108" cy="65769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Kết quả hình ảnh cho chiếc lược ngà&quot;">
            <a:extLst>
              <a:ext uri="{FF2B5EF4-FFF2-40B4-BE49-F238E27FC236}">
                <a16:creationId xmlns:a16="http://schemas.microsoft.com/office/drawing/2014/main" id="{C4DB64FB-CE98-4B65-ADCF-81D6C5C2A6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527" r="2" b="19285"/>
          <a:stretch/>
        </p:blipFill>
        <p:spPr bwMode="auto">
          <a:xfrm>
            <a:off x="4699000" y="144414"/>
            <a:ext cx="7337129" cy="3008188"/>
          </a:xfrm>
          <a:prstGeom prst="rect">
            <a:avLst/>
          </a:prstGeom>
          <a:noFill/>
          <a:extLst>
            <a:ext uri="{909E8E84-426E-40DD-AFC4-6F175D3DCCD1}">
              <a14:hiddenFill xmlns:a14="http://schemas.microsoft.com/office/drawing/2010/main">
                <a:solidFill>
                  <a:srgbClr val="FFFFFF"/>
                </a:solidFill>
              </a14:hiddenFill>
            </a:ext>
          </a:extLst>
        </p:spPr>
      </p:pic>
      <p:sp>
        <p:nvSpPr>
          <p:cNvPr id="4" name="Tiêu đề 1">
            <a:extLst>
              <a:ext uri="{FF2B5EF4-FFF2-40B4-BE49-F238E27FC236}">
                <a16:creationId xmlns:a16="http://schemas.microsoft.com/office/drawing/2014/main" id="{6EBE39DA-7161-4C13-B565-E9D250BF1A49}"/>
              </a:ext>
            </a:extLst>
          </p:cNvPr>
          <p:cNvSpPr txBox="1">
            <a:spLocks/>
          </p:cNvSpPr>
          <p:nvPr/>
        </p:nvSpPr>
        <p:spPr>
          <a:xfrm>
            <a:off x="4583487" y="3895899"/>
            <a:ext cx="7341955" cy="15160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err="1">
                <a:solidFill>
                  <a:srgbClr val="FF0000"/>
                </a:solidFill>
                <a:latin typeface="#9Slide05 Harman Script Inline" panose="02000507020000020003" pitchFamily="2" charset="0"/>
              </a:rPr>
              <a:t>Chiếc</a:t>
            </a:r>
            <a:r>
              <a:rPr lang="en-US" sz="8800" b="1" dirty="0">
                <a:solidFill>
                  <a:srgbClr val="FF0000"/>
                </a:solidFill>
                <a:latin typeface="#9Slide05 Harman Script Inline" panose="02000507020000020003" pitchFamily="2" charset="0"/>
              </a:rPr>
              <a:t> </a:t>
            </a:r>
            <a:r>
              <a:rPr lang="en-US" sz="8800" b="1" dirty="0" err="1">
                <a:solidFill>
                  <a:srgbClr val="FF0000"/>
                </a:solidFill>
                <a:latin typeface="#9Slide05 Harman Script Inline" panose="02000507020000020003" pitchFamily="2" charset="0"/>
              </a:rPr>
              <a:t>lược</a:t>
            </a:r>
            <a:r>
              <a:rPr lang="en-US" sz="8800" b="1" dirty="0">
                <a:solidFill>
                  <a:srgbClr val="FF0000"/>
                </a:solidFill>
                <a:latin typeface="#9Slide05 Harman Script Inline" panose="02000507020000020003" pitchFamily="2" charset="0"/>
              </a:rPr>
              <a:t> </a:t>
            </a:r>
            <a:r>
              <a:rPr lang="en-US" sz="8800" b="1" dirty="0" err="1">
                <a:solidFill>
                  <a:srgbClr val="FF0000"/>
                </a:solidFill>
                <a:latin typeface="#9Slide05 Harman Script Inline" panose="02000507020000020003" pitchFamily="2" charset="0"/>
              </a:rPr>
              <a:t>ngà</a:t>
            </a:r>
            <a:endParaRPr lang="en-US" sz="8800" b="1" dirty="0">
              <a:solidFill>
                <a:srgbClr val="FF0000"/>
              </a:solidFill>
              <a:latin typeface="#9Slide05 Harman Script Inline" panose="02000507020000020003" pitchFamily="2" charset="0"/>
            </a:endParaRPr>
          </a:p>
        </p:txBody>
      </p:sp>
      <p:sp>
        <p:nvSpPr>
          <p:cNvPr id="5" name="Tiêu đề phụ 2">
            <a:extLst>
              <a:ext uri="{FF2B5EF4-FFF2-40B4-BE49-F238E27FC236}">
                <a16:creationId xmlns:a16="http://schemas.microsoft.com/office/drawing/2014/main" id="{283E740E-0F59-487C-B4F0-4C0775538CF0}"/>
              </a:ext>
            </a:extLst>
          </p:cNvPr>
          <p:cNvSpPr txBox="1">
            <a:spLocks/>
          </p:cNvSpPr>
          <p:nvPr/>
        </p:nvSpPr>
        <p:spPr>
          <a:xfrm>
            <a:off x="5460156" y="5663434"/>
            <a:ext cx="6465286" cy="602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3200" dirty="0">
                <a:solidFill>
                  <a:srgbClr val="FF0000"/>
                </a:solidFill>
                <a:latin typeface="#9Slide05 Harman Script Inline" panose="02000507020000020003" pitchFamily="2" charset="0"/>
              </a:rPr>
              <a:t>-</a:t>
            </a:r>
            <a:r>
              <a:rPr lang="en-US" sz="3200" dirty="0" err="1">
                <a:solidFill>
                  <a:srgbClr val="FF0000"/>
                </a:solidFill>
                <a:latin typeface="#9Slide05 Harman Script Inline" panose="02000507020000020003" pitchFamily="2" charset="0"/>
              </a:rPr>
              <a:t>Nguyễn</a:t>
            </a:r>
            <a:r>
              <a:rPr lang="en-US" sz="3200" dirty="0">
                <a:solidFill>
                  <a:srgbClr val="FF0000"/>
                </a:solidFill>
                <a:latin typeface="#9Slide05 Harman Script Inline" panose="02000507020000020003" pitchFamily="2" charset="0"/>
              </a:rPr>
              <a:t> Quang </a:t>
            </a:r>
            <a:r>
              <a:rPr lang="en-US" sz="3200" dirty="0" err="1">
                <a:solidFill>
                  <a:srgbClr val="FF0000"/>
                </a:solidFill>
                <a:latin typeface="#9Slide05 Harman Script Inline" panose="02000507020000020003" pitchFamily="2" charset="0"/>
              </a:rPr>
              <a:t>Sáng</a:t>
            </a:r>
            <a:r>
              <a:rPr lang="en-US" sz="3200" dirty="0">
                <a:solidFill>
                  <a:srgbClr val="FF0000"/>
                </a:solidFill>
                <a:latin typeface="#9Slide05 Harman Script Inline" panose="02000507020000020003" pitchFamily="2" charset="0"/>
              </a:rPr>
              <a:t>-</a:t>
            </a:r>
          </a:p>
        </p:txBody>
      </p:sp>
    </p:spTree>
    <p:extLst>
      <p:ext uri="{BB962C8B-B14F-4D97-AF65-F5344CB8AC3E}">
        <p14:creationId xmlns:p14="http://schemas.microsoft.com/office/powerpoint/2010/main" val="382649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anim calcmode="lin" valueType="num">
                                      <p:cBhvr>
                                        <p:cTn id="15" dur="2000" fill="hold"/>
                                        <p:tgtEl>
                                          <p:spTgt spid="3"/>
                                        </p:tgtEl>
                                        <p:attrNameLst>
                                          <p:attrName>ppt_x</p:attrName>
                                        </p:attrNameLst>
                                      </p:cBhvr>
                                      <p:tavLst>
                                        <p:tav tm="0">
                                          <p:val>
                                            <p:strVal val="#ppt_x"/>
                                          </p:val>
                                        </p:tav>
                                        <p:tav tm="100000">
                                          <p:val>
                                            <p:strVal val="#ppt_x"/>
                                          </p:val>
                                        </p:tav>
                                      </p:tavLst>
                                    </p:anim>
                                    <p:anim calcmode="lin" valueType="num">
                                      <p:cBhvr>
                                        <p:cTn id="16" dur="2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2000" fill="hold"/>
                                        <p:tgtEl>
                                          <p:spTgt spid="4"/>
                                        </p:tgtEl>
                                        <p:attrNameLst>
                                          <p:attrName>ppt_x</p:attrName>
                                        </p:attrNameLst>
                                      </p:cBhvr>
                                      <p:tavLst>
                                        <p:tav tm="0">
                                          <p:val>
                                            <p:strVal val="#ppt_x"/>
                                          </p:val>
                                        </p:tav>
                                        <p:tav tm="100000">
                                          <p:val>
                                            <p:strVal val="#ppt_x"/>
                                          </p:val>
                                        </p:tav>
                                      </p:tavLst>
                                    </p:anim>
                                    <p:anim calcmode="lin" valueType="num">
                                      <p:cBhvr additive="base">
                                        <p:cTn id="22"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2000"/>
                                        <p:tgtEl>
                                          <p:spTgt spid="5">
                                            <p:txEl>
                                              <p:pRg st="0" end="0"/>
                                            </p:txEl>
                                          </p:spTgt>
                                        </p:tgtEl>
                                      </p:cBhvr>
                                    </p:animEffect>
                                    <p:anim calcmode="lin" valueType="num">
                                      <p:cBhvr>
                                        <p:cTn id="28" dur="2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9" dur="2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94045A-3C4E-40D8-BCA2-017699B99C7D}"/>
              </a:ext>
            </a:extLst>
          </p:cNvPr>
          <p:cNvGrpSpPr/>
          <p:nvPr/>
        </p:nvGrpSpPr>
        <p:grpSpPr>
          <a:xfrm>
            <a:off x="0" y="0"/>
            <a:ext cx="12192000" cy="6874213"/>
            <a:chOff x="0" y="0"/>
            <a:chExt cx="12192000" cy="6874213"/>
          </a:xfrm>
        </p:grpSpPr>
        <p:pic>
          <p:nvPicPr>
            <p:cNvPr id="1026" name="Picture 2" descr="Green ombre watercolor | Custom-Designed Textures ~ Creative Market">
              <a:extLst>
                <a:ext uri="{FF2B5EF4-FFF2-40B4-BE49-F238E27FC236}">
                  <a16:creationId xmlns:a16="http://schemas.microsoft.com/office/drawing/2014/main" id="{F7334962-F2D1-4A75-90AA-4AFB2068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4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DBE460-D4CB-4BDC-A9A1-FD57ADB73F54}"/>
                </a:ext>
              </a:extLst>
            </p:cNvPr>
            <p:cNvSpPr/>
            <p:nvPr/>
          </p:nvSpPr>
          <p:spPr>
            <a:xfrm>
              <a:off x="1420239" y="2198452"/>
              <a:ext cx="9358008" cy="2159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FF0000"/>
                  </a:solidFill>
                  <a:latin typeface="#9Slide05 VL Fadilla" pitchFamily="2" charset="0"/>
                </a:rPr>
                <a:t>II/ </a:t>
              </a:r>
              <a:r>
                <a:rPr lang="en-US" sz="8800" dirty="0" err="1">
                  <a:solidFill>
                    <a:srgbClr val="FF0000"/>
                  </a:solidFill>
                  <a:latin typeface="#9Slide05 VL Fadilla" pitchFamily="2" charset="0"/>
                </a:rPr>
                <a:t>Đọc</a:t>
              </a:r>
              <a:r>
                <a:rPr lang="en-US" sz="8800" dirty="0">
                  <a:solidFill>
                    <a:srgbClr val="FF0000"/>
                  </a:solidFill>
                  <a:latin typeface="#9Slide05 VL Fadilla" pitchFamily="2" charset="0"/>
                </a:rPr>
                <a:t> </a:t>
              </a:r>
              <a:r>
                <a:rPr lang="en-US" sz="8800" dirty="0" err="1">
                  <a:solidFill>
                    <a:srgbClr val="FF0000"/>
                  </a:solidFill>
                  <a:latin typeface="#9Slide05 VL Fadilla" pitchFamily="2" charset="0"/>
                </a:rPr>
                <a:t>hiểu</a:t>
              </a:r>
              <a:r>
                <a:rPr lang="en-US" sz="8800" dirty="0">
                  <a:solidFill>
                    <a:srgbClr val="FF0000"/>
                  </a:solidFill>
                  <a:latin typeface="#9Slide05 VL Fadilla" pitchFamily="2" charset="0"/>
                </a:rPr>
                <a:t> </a:t>
              </a:r>
              <a:r>
                <a:rPr lang="en-US" sz="8800" dirty="0" err="1">
                  <a:solidFill>
                    <a:srgbClr val="FF0000"/>
                  </a:solidFill>
                  <a:latin typeface="#9Slide05 VL Fadilla" pitchFamily="2" charset="0"/>
                </a:rPr>
                <a:t>văn</a:t>
              </a:r>
              <a:r>
                <a:rPr lang="en-US" sz="8800" dirty="0">
                  <a:solidFill>
                    <a:srgbClr val="FF0000"/>
                  </a:solidFill>
                  <a:latin typeface="#9Slide05 VL Fadilla" pitchFamily="2" charset="0"/>
                </a:rPr>
                <a:t> </a:t>
              </a:r>
              <a:r>
                <a:rPr lang="en-US" sz="8800" dirty="0" err="1">
                  <a:solidFill>
                    <a:srgbClr val="FF0000"/>
                  </a:solidFill>
                  <a:latin typeface="#9Slide05 VL Fadilla" pitchFamily="2" charset="0"/>
                </a:rPr>
                <a:t>bản</a:t>
              </a:r>
              <a:endParaRPr lang="en-SG" sz="8800" dirty="0">
                <a:solidFill>
                  <a:srgbClr val="FF0000"/>
                </a:solidFill>
                <a:latin typeface="#9Slide05 VL Fadilla" pitchFamily="2" charset="0"/>
              </a:endParaRPr>
            </a:p>
          </p:txBody>
        </p:sp>
      </p:grpSp>
    </p:spTree>
    <p:extLst>
      <p:ext uri="{BB962C8B-B14F-4D97-AF65-F5344CB8AC3E}">
        <p14:creationId xmlns:p14="http://schemas.microsoft.com/office/powerpoint/2010/main" val="69674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2D96EC-4F67-4E86-B5B7-3878AB9743ED}"/>
              </a:ext>
            </a:extLst>
          </p:cNvPr>
          <p:cNvSpPr/>
          <p:nvPr/>
        </p:nvSpPr>
        <p:spPr>
          <a:xfrm>
            <a:off x="716377" y="343477"/>
            <a:ext cx="10759246" cy="1446550"/>
          </a:xfrm>
          <a:prstGeom prst="rect">
            <a:avLst/>
          </a:prstGeom>
        </p:spPr>
        <p:txBody>
          <a:bodyPr wrap="square">
            <a:spAutoFit/>
          </a:bodyPr>
          <a:lstStyle/>
          <a:p>
            <a:pPr algn="ctr"/>
            <a:r>
              <a:rPr lang="en-US" sz="4400" dirty="0" err="1">
                <a:solidFill>
                  <a:srgbClr val="FF0000"/>
                </a:solidFill>
                <a:latin typeface="#9Slide05 VL Fadilla" pitchFamily="2" charset="0"/>
              </a:rPr>
              <a:t>Phân</a:t>
            </a:r>
            <a:r>
              <a:rPr lang="en-US" sz="4400" dirty="0">
                <a:solidFill>
                  <a:srgbClr val="FF0000"/>
                </a:solidFill>
                <a:latin typeface="#9Slide05 VL Fadilla" pitchFamily="2" charset="0"/>
              </a:rPr>
              <a:t> </a:t>
            </a:r>
            <a:r>
              <a:rPr lang="en-US" sz="4400" dirty="0" err="1">
                <a:solidFill>
                  <a:srgbClr val="FF0000"/>
                </a:solidFill>
                <a:latin typeface="#9Slide05 VL Fadilla" pitchFamily="2" charset="0"/>
              </a:rPr>
              <a:t>tích</a:t>
            </a:r>
            <a:r>
              <a:rPr lang="en-US" sz="4400" dirty="0">
                <a:solidFill>
                  <a:srgbClr val="FF0000"/>
                </a:solidFill>
                <a:latin typeface="#9Slide05 VL Fadilla" pitchFamily="2" charset="0"/>
              </a:rPr>
              <a:t> </a:t>
            </a:r>
            <a:r>
              <a:rPr lang="en-US" sz="4400" dirty="0" err="1">
                <a:solidFill>
                  <a:srgbClr val="FF0000"/>
                </a:solidFill>
                <a:latin typeface="#9Slide05 VL Fadilla" pitchFamily="2" charset="0"/>
              </a:rPr>
              <a:t>tình</a:t>
            </a:r>
            <a:r>
              <a:rPr lang="en-US" sz="4400" dirty="0">
                <a:solidFill>
                  <a:srgbClr val="FF0000"/>
                </a:solidFill>
                <a:latin typeface="#9Slide05 VL Fadilla" pitchFamily="2" charset="0"/>
              </a:rPr>
              <a:t> </a:t>
            </a:r>
            <a:r>
              <a:rPr lang="en-US" sz="4400" dirty="0" err="1">
                <a:solidFill>
                  <a:srgbClr val="FF0000"/>
                </a:solidFill>
                <a:latin typeface="#9Slide05 VL Fadilla" pitchFamily="2" charset="0"/>
              </a:rPr>
              <a:t>phụ</a:t>
            </a:r>
            <a:r>
              <a:rPr lang="en-US" sz="4400" dirty="0">
                <a:solidFill>
                  <a:srgbClr val="FF0000"/>
                </a:solidFill>
                <a:latin typeface="#9Slide05 VL Fadilla" pitchFamily="2" charset="0"/>
              </a:rPr>
              <a:t> t</a:t>
            </a:r>
            <a:r>
              <a:rPr lang="en-SG" sz="4400" dirty="0">
                <a:solidFill>
                  <a:srgbClr val="FF0000"/>
                </a:solidFill>
                <a:latin typeface="#9Slide05 VL Fadilla" pitchFamily="2" charset="0"/>
              </a:rPr>
              <a:t>ử </a:t>
            </a:r>
            <a:r>
              <a:rPr lang="en-SG" sz="4400" dirty="0" err="1">
                <a:solidFill>
                  <a:srgbClr val="FF0000"/>
                </a:solidFill>
                <a:latin typeface="#9Slide05 VL Fadilla" pitchFamily="2" charset="0"/>
              </a:rPr>
              <a:t>thiêng</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liêng</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xúc</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động</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của</a:t>
            </a:r>
            <a:r>
              <a:rPr lang="en-SG" sz="4400" dirty="0">
                <a:solidFill>
                  <a:srgbClr val="FF0000"/>
                </a:solidFill>
                <a:latin typeface="#9Slide05 VL Fadilla" pitchFamily="2" charset="0"/>
              </a:rPr>
              <a:t> 2 cha con </a:t>
            </a:r>
            <a:r>
              <a:rPr lang="en-SG" sz="4400" dirty="0" err="1">
                <a:solidFill>
                  <a:srgbClr val="FF0000"/>
                </a:solidFill>
                <a:latin typeface="#9Slide05 VL Fadilla" pitchFamily="2" charset="0"/>
              </a:rPr>
              <a:t>ông</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Sáu</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bằng</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cách</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hoàn</a:t>
            </a:r>
            <a:r>
              <a:rPr lang="en-SG" sz="4400" dirty="0">
                <a:solidFill>
                  <a:srgbClr val="FF0000"/>
                </a:solidFill>
                <a:latin typeface="#9Slide05 VL Fadilla" pitchFamily="2" charset="0"/>
              </a:rPr>
              <a:t> </a:t>
            </a:r>
            <a:r>
              <a:rPr lang="en-SG" sz="4400" dirty="0" err="1">
                <a:solidFill>
                  <a:srgbClr val="FF0000"/>
                </a:solidFill>
                <a:latin typeface="#9Slide05 VL Fadilla" pitchFamily="2" charset="0"/>
              </a:rPr>
              <a:t>thiện</a:t>
            </a:r>
            <a:r>
              <a:rPr lang="en-SG" sz="4400" dirty="0">
                <a:solidFill>
                  <a:srgbClr val="FF0000"/>
                </a:solidFill>
                <a:latin typeface="#9Slide05 VL Fadilla" pitchFamily="2" charset="0"/>
              </a:rPr>
              <a:t> PBT </a:t>
            </a:r>
            <a:r>
              <a:rPr lang="en-SG" sz="4400" dirty="0" err="1">
                <a:solidFill>
                  <a:srgbClr val="FF0000"/>
                </a:solidFill>
                <a:latin typeface="#9Slide05 VL Fadilla" pitchFamily="2" charset="0"/>
              </a:rPr>
              <a:t>sau</a:t>
            </a:r>
            <a:r>
              <a:rPr lang="en-SG" sz="4400" dirty="0">
                <a:solidFill>
                  <a:srgbClr val="FF0000"/>
                </a:solidFill>
                <a:latin typeface="#9Slide05 VL Fadilla" pitchFamily="2" charset="0"/>
              </a:rPr>
              <a:t>:</a:t>
            </a:r>
          </a:p>
        </p:txBody>
      </p:sp>
      <p:graphicFrame>
        <p:nvGraphicFramePr>
          <p:cNvPr id="6" name="Table 6">
            <a:extLst>
              <a:ext uri="{FF2B5EF4-FFF2-40B4-BE49-F238E27FC236}">
                <a16:creationId xmlns:a16="http://schemas.microsoft.com/office/drawing/2014/main" id="{E71E3DA8-A809-4F15-AC09-7547FBB8885D}"/>
              </a:ext>
            </a:extLst>
          </p:cNvPr>
          <p:cNvGraphicFramePr>
            <a:graphicFrameLocks noGrp="1"/>
          </p:cNvGraphicFramePr>
          <p:nvPr>
            <p:extLst>
              <p:ext uri="{D42A27DB-BD31-4B8C-83A1-F6EECF244321}">
                <p14:modId xmlns:p14="http://schemas.microsoft.com/office/powerpoint/2010/main" val="833022512"/>
              </p:ext>
            </p:extLst>
          </p:nvPr>
        </p:nvGraphicFramePr>
        <p:xfrm>
          <a:off x="245245" y="2022948"/>
          <a:ext cx="6985873" cy="4536821"/>
        </p:xfrm>
        <a:graphic>
          <a:graphicData uri="http://schemas.openxmlformats.org/drawingml/2006/table">
            <a:tbl>
              <a:tblPr firstRow="1" bandRow="1">
                <a:tableStyleId>{5C22544A-7EE6-4342-B048-85BDC9FD1C3A}</a:tableStyleId>
              </a:tblPr>
              <a:tblGrid>
                <a:gridCol w="1690620">
                  <a:extLst>
                    <a:ext uri="{9D8B030D-6E8A-4147-A177-3AD203B41FA5}">
                      <a16:colId xmlns:a16="http://schemas.microsoft.com/office/drawing/2014/main" val="2662726413"/>
                    </a:ext>
                  </a:extLst>
                </a:gridCol>
                <a:gridCol w="1679694">
                  <a:extLst>
                    <a:ext uri="{9D8B030D-6E8A-4147-A177-3AD203B41FA5}">
                      <a16:colId xmlns:a16="http://schemas.microsoft.com/office/drawing/2014/main" val="1179435209"/>
                    </a:ext>
                  </a:extLst>
                </a:gridCol>
                <a:gridCol w="1849821">
                  <a:extLst>
                    <a:ext uri="{9D8B030D-6E8A-4147-A177-3AD203B41FA5}">
                      <a16:colId xmlns:a16="http://schemas.microsoft.com/office/drawing/2014/main" val="1127788658"/>
                    </a:ext>
                  </a:extLst>
                </a:gridCol>
                <a:gridCol w="1765738">
                  <a:extLst>
                    <a:ext uri="{9D8B030D-6E8A-4147-A177-3AD203B41FA5}">
                      <a16:colId xmlns:a16="http://schemas.microsoft.com/office/drawing/2014/main" val="562392307"/>
                    </a:ext>
                  </a:extLst>
                </a:gridCol>
              </a:tblGrid>
              <a:tr h="1570979">
                <a:tc gridSpan="2">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Hành</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động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cử</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chỉ</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của</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với</a:t>
                      </a:r>
                      <a:r>
                        <a:rPr lang="en-SG" sz="2400" dirty="0">
                          <a:solidFill>
                            <a:schemeClr val="tx1"/>
                          </a:solidFill>
                          <a:latin typeface="#9Slide03 Arima Madurai" panose="00000500000000000000" pitchFamily="2" charset="0"/>
                          <a:cs typeface="#9Slide03 Arima Madurai" panose="00000500000000000000" pitchFamily="2" charset="0"/>
                        </a:rPr>
                        <a:t> Thu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400" dirty="0" err="1">
                          <a:solidFill>
                            <a:schemeClr val="tx1"/>
                          </a:solidFill>
                          <a:latin typeface="#9Slide03 Arima Madurai" panose="00000500000000000000" pitchFamily="2" charset="0"/>
                          <a:cs typeface="#9Slide03 Arima Madurai" panose="00000500000000000000" pitchFamily="2" charset="0"/>
                        </a:rPr>
                        <a:t>Hành</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động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cử</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chỉ</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của</a:t>
                      </a:r>
                      <a:r>
                        <a:rPr lang="en-SG" sz="2400" dirty="0">
                          <a:solidFill>
                            <a:schemeClr val="tx1"/>
                          </a:solidFill>
                          <a:latin typeface="#9Slide03 Arima Madurai" panose="00000500000000000000" pitchFamily="2" charset="0"/>
                          <a:cs typeface="#9Slide03 Arima Madurai" panose="00000500000000000000" pitchFamily="2" charset="0"/>
                        </a:rPr>
                        <a:t> Thu </a:t>
                      </a:r>
                      <a:r>
                        <a:rPr lang="en-SG" sz="2400" dirty="0" err="1">
                          <a:solidFill>
                            <a:schemeClr val="tx1"/>
                          </a:solidFill>
                          <a:latin typeface="#9Slide03 Arima Madurai" panose="00000500000000000000" pitchFamily="2" charset="0"/>
                          <a:cs typeface="#9Slide03 Arima Madurai" panose="00000500000000000000" pitchFamily="2" charset="0"/>
                        </a:rPr>
                        <a:t>với</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82191751"/>
                  </a:ext>
                </a:extLst>
              </a:tr>
              <a:tr h="888561">
                <a:tc rowSpan="2">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Ngày</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trở</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về</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Lúc</a:t>
                      </a:r>
                      <a:r>
                        <a:rPr lang="en-SG" sz="2400" dirty="0">
                          <a:solidFill>
                            <a:schemeClr val="tx1"/>
                          </a:solidFill>
                          <a:latin typeface="#9Slide03 Arima Madurai" panose="00000500000000000000" pitchFamily="2" charset="0"/>
                          <a:cs typeface="#9Slide03 Arima Madurai" panose="00000500000000000000" pitchFamily="2" charset="0"/>
                        </a:rPr>
                        <a:t> ở </a:t>
                      </a:r>
                      <a:r>
                        <a:rPr lang="en-SG" sz="2400" dirty="0" err="1">
                          <a:solidFill>
                            <a:schemeClr val="tx1"/>
                          </a:solidFill>
                          <a:latin typeface="#9Slide03 Arima Madurai" panose="00000500000000000000" pitchFamily="2" charset="0"/>
                          <a:cs typeface="#9Slide03 Arima Madurai" panose="00000500000000000000" pitchFamily="2" charset="0"/>
                        </a:rPr>
                        <a:t>bến</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sông</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2642523"/>
                  </a:ext>
                </a:extLst>
              </a:tr>
              <a:tr h="888561">
                <a:tc vMerge="1">
                  <a:txBody>
                    <a:bodyPr/>
                    <a:lstStyle/>
                    <a:p>
                      <a:endParaRPr lang="en-SG" sz="2400">
                        <a:solidFill>
                          <a:schemeClr val="tx1"/>
                        </a:solidFill>
                        <a:latin typeface="#9Slide03 Arima Madurai" panose="00000500000000000000" pitchFamily="2" charset="0"/>
                        <a:cs typeface="#9Slide03 Arima Madurai" panose="000005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Trong</a:t>
                      </a:r>
                      <a:r>
                        <a:rPr lang="en-SG" sz="2400" dirty="0">
                          <a:solidFill>
                            <a:schemeClr val="tx1"/>
                          </a:solidFill>
                          <a:latin typeface="#9Slide03 Arima Madurai" panose="00000500000000000000" pitchFamily="2" charset="0"/>
                          <a:cs typeface="#9Slide03 Arima Madurai" panose="00000500000000000000" pitchFamily="2" charset="0"/>
                        </a:rPr>
                        <a:t> 3 </a:t>
                      </a:r>
                      <a:r>
                        <a:rPr lang="en-SG" sz="2400" dirty="0" err="1">
                          <a:solidFill>
                            <a:schemeClr val="tx1"/>
                          </a:solidFill>
                          <a:latin typeface="#9Slide03 Arima Madurai" panose="00000500000000000000" pitchFamily="2" charset="0"/>
                          <a:cs typeface="#9Slide03 Arima Madurai" panose="00000500000000000000" pitchFamily="2" charset="0"/>
                        </a:rPr>
                        <a:t>ngày</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phép</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045698"/>
                  </a:ext>
                </a:extLst>
              </a:tr>
              <a:tr h="1143474">
                <a:tc>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Ngày</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lên</a:t>
                      </a:r>
                      <a:r>
                        <a:rPr lang="en-SG" sz="2400" dirty="0">
                          <a:solidFill>
                            <a:schemeClr val="tx1"/>
                          </a:solidFill>
                          <a:latin typeface="#9Slide03 Arima Madurai" panose="00000500000000000000" pitchFamily="2" charset="0"/>
                          <a:cs typeface="#9Slide03 Arima Madurai" panose="00000500000000000000" pitchFamily="2" charset="0"/>
                        </a:rPr>
                        <a:t> đ</a:t>
                      </a:r>
                      <a:r>
                        <a:rPr lang="vi-VN" sz="2400" dirty="0">
                          <a:solidFill>
                            <a:schemeClr val="tx1"/>
                          </a:solidFill>
                          <a:latin typeface="#9Slide03 Arima Madurai" panose="00000500000000000000" pitchFamily="2" charset="0"/>
                          <a:cs typeface="#9Slide03 Arima Madurai" panose="00000500000000000000" pitchFamily="2" charset="0"/>
                        </a:rPr>
                        <a:t>ư</a:t>
                      </a:r>
                      <a:r>
                        <a:rPr lang="en-SG" sz="2400" dirty="0" err="1">
                          <a:solidFill>
                            <a:schemeClr val="tx1"/>
                          </a:solidFill>
                          <a:latin typeface="#9Slide03 Arima Madurai" panose="00000500000000000000" pitchFamily="2" charset="0"/>
                          <a:cs typeface="#9Slide03 Arima Madurai" panose="00000500000000000000" pitchFamily="2" charset="0"/>
                        </a:rPr>
                        <a:t>ờng</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462640"/>
                  </a:ext>
                </a:extLst>
              </a:tr>
            </a:tbl>
          </a:graphicData>
        </a:graphic>
      </p:graphicFrame>
      <p:graphicFrame>
        <p:nvGraphicFramePr>
          <p:cNvPr id="11" name="Table 6">
            <a:extLst>
              <a:ext uri="{FF2B5EF4-FFF2-40B4-BE49-F238E27FC236}">
                <a16:creationId xmlns:a16="http://schemas.microsoft.com/office/drawing/2014/main" id="{D0EDB277-91C1-4557-8904-25ED72056CDC}"/>
              </a:ext>
            </a:extLst>
          </p:cNvPr>
          <p:cNvGraphicFramePr>
            <a:graphicFrameLocks noGrp="1"/>
          </p:cNvGraphicFramePr>
          <p:nvPr>
            <p:extLst>
              <p:ext uri="{D42A27DB-BD31-4B8C-83A1-F6EECF244321}">
                <p14:modId xmlns:p14="http://schemas.microsoft.com/office/powerpoint/2010/main" val="1354405963"/>
              </p:ext>
            </p:extLst>
          </p:nvPr>
        </p:nvGraphicFramePr>
        <p:xfrm>
          <a:off x="7798676" y="2022948"/>
          <a:ext cx="4148080" cy="4501823"/>
        </p:xfrm>
        <a:graphic>
          <a:graphicData uri="http://schemas.openxmlformats.org/drawingml/2006/table">
            <a:tbl>
              <a:tblPr firstRow="1" bandRow="1">
                <a:tableStyleId>{5C22544A-7EE6-4342-B048-85BDC9FD1C3A}</a:tableStyleId>
              </a:tblPr>
              <a:tblGrid>
                <a:gridCol w="2122274">
                  <a:extLst>
                    <a:ext uri="{9D8B030D-6E8A-4147-A177-3AD203B41FA5}">
                      <a16:colId xmlns:a16="http://schemas.microsoft.com/office/drawing/2014/main" val="1127788658"/>
                    </a:ext>
                  </a:extLst>
                </a:gridCol>
                <a:gridCol w="2025806">
                  <a:extLst>
                    <a:ext uri="{9D8B030D-6E8A-4147-A177-3AD203B41FA5}">
                      <a16:colId xmlns:a16="http://schemas.microsoft.com/office/drawing/2014/main" val="562392307"/>
                    </a:ext>
                  </a:extLst>
                </a:gridCol>
              </a:tblGrid>
              <a:tr h="678211">
                <a:tc gridSpan="2">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Lí</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giải</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cảm</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xúc</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của</a:t>
                      </a:r>
                      <a:r>
                        <a:rPr lang="en-SG" sz="2400" dirty="0">
                          <a:solidFill>
                            <a:schemeClr val="tx1"/>
                          </a:solidFill>
                          <a:latin typeface="#9Slide03 Arima Madurai" panose="00000500000000000000" pitchFamily="2" charset="0"/>
                          <a:cs typeface="#9Slide03 Arima Madurai" panose="00000500000000000000" pitchFamily="2" charset="0"/>
                        </a:rPr>
                        <a:t> 2 cha 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82191751"/>
                  </a:ext>
                </a:extLst>
              </a:tr>
              <a:tr h="888561">
                <a:tc>
                  <a:txBody>
                    <a:bodyPr/>
                    <a:lstStyle/>
                    <a:p>
                      <a:pPr algn="ct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với</a:t>
                      </a:r>
                      <a:r>
                        <a:rPr lang="en-SG" sz="2400" dirty="0">
                          <a:solidFill>
                            <a:schemeClr val="tx1"/>
                          </a:solidFill>
                          <a:latin typeface="#9Slide03 Arima Madurai" panose="00000500000000000000" pitchFamily="2" charset="0"/>
                          <a:cs typeface="#9Slide03 Arima Madurai" panose="00000500000000000000" pitchFamily="2" charset="0"/>
                        </a:rPr>
                        <a:t> Thu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2400" dirty="0">
                          <a:solidFill>
                            <a:schemeClr val="tx1"/>
                          </a:solidFill>
                          <a:latin typeface="#9Slide03 Arima Madurai" panose="00000500000000000000" pitchFamily="2" charset="0"/>
                          <a:cs typeface="#9Slide03 Arima Madurai" panose="00000500000000000000" pitchFamily="2" charset="0"/>
                        </a:rPr>
                        <a:t>Thu </a:t>
                      </a:r>
                      <a:r>
                        <a:rPr lang="en-SG" sz="2400" dirty="0" err="1">
                          <a:solidFill>
                            <a:schemeClr val="tx1"/>
                          </a:solidFill>
                          <a:latin typeface="#9Slide03 Arima Madurai" panose="00000500000000000000" pitchFamily="2" charset="0"/>
                          <a:cs typeface="#9Slide03 Arima Madurai" panose="00000500000000000000" pitchFamily="2" charset="0"/>
                        </a:rPr>
                        <a:t>với</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ông</a:t>
                      </a:r>
                      <a:r>
                        <a:rPr lang="en-SG" sz="2400" dirty="0">
                          <a:solidFill>
                            <a:schemeClr val="tx1"/>
                          </a:solidFill>
                          <a:latin typeface="#9Slide03 Arima Madurai" panose="00000500000000000000" pitchFamily="2" charset="0"/>
                          <a:cs typeface="#9Slide03 Arima Madurai" panose="00000500000000000000" pitchFamily="2" charset="0"/>
                        </a:rPr>
                        <a:t> </a:t>
                      </a:r>
                      <a:r>
                        <a:rPr lang="en-SG" sz="2400" dirty="0" err="1">
                          <a:solidFill>
                            <a:schemeClr val="tx1"/>
                          </a:solidFill>
                          <a:latin typeface="#9Slide03 Arima Madurai" panose="00000500000000000000" pitchFamily="2" charset="0"/>
                          <a:cs typeface="#9Slide03 Arima Madurai" panose="00000500000000000000" pitchFamily="2" charset="0"/>
                        </a:rPr>
                        <a:t>Sáu</a:t>
                      </a: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2642523"/>
                  </a:ext>
                </a:extLst>
              </a:tr>
              <a:tr h="888561">
                <a:tc>
                  <a:txBody>
                    <a:bodyPr/>
                    <a:lstStyle/>
                    <a:p>
                      <a:pPr algn="ctr"/>
                      <a:endParaRPr lang="en-SG" sz="240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045698"/>
                  </a:ext>
                </a:extLst>
              </a:tr>
              <a:tr h="903016">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462640"/>
                  </a:ext>
                </a:extLst>
              </a:tr>
              <a:tr h="1143474">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2400" dirty="0">
                        <a:solidFill>
                          <a:schemeClr val="tx1"/>
                        </a:solidFill>
                        <a:latin typeface="#9Slide03 Arima Madurai" panose="00000500000000000000" pitchFamily="2" charset="0"/>
                        <a:cs typeface="#9Slide03 Arima Madurai"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2052702"/>
                  </a:ext>
                </a:extLst>
              </a:tr>
            </a:tbl>
          </a:graphicData>
        </a:graphic>
      </p:graphicFrame>
      <p:sp>
        <p:nvSpPr>
          <p:cNvPr id="10" name="Arrow: Right 9">
            <a:extLst>
              <a:ext uri="{FF2B5EF4-FFF2-40B4-BE49-F238E27FC236}">
                <a16:creationId xmlns:a16="http://schemas.microsoft.com/office/drawing/2014/main" id="{F2DE8084-EC7C-4B60-B9F5-323A6D811E46}"/>
              </a:ext>
            </a:extLst>
          </p:cNvPr>
          <p:cNvSpPr/>
          <p:nvPr/>
        </p:nvSpPr>
        <p:spPr>
          <a:xfrm>
            <a:off x="7336223" y="3794238"/>
            <a:ext cx="357350" cy="54653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49A6481A-3C6D-4884-A953-115DBB80E1C9}"/>
              </a:ext>
            </a:extLst>
          </p:cNvPr>
          <p:cNvSpPr/>
          <p:nvPr/>
        </p:nvSpPr>
        <p:spPr>
          <a:xfrm>
            <a:off x="7336221" y="4703383"/>
            <a:ext cx="357350" cy="54653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23E09C52-6E57-40E5-9C6D-77F2F83C1E56}"/>
              </a:ext>
            </a:extLst>
          </p:cNvPr>
          <p:cNvSpPr/>
          <p:nvPr/>
        </p:nvSpPr>
        <p:spPr>
          <a:xfrm>
            <a:off x="7336221" y="5691358"/>
            <a:ext cx="357350" cy="546538"/>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2318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8 BÃ i vÄn phÃ¢n tÃ­ch nhÃ¢n váº­t Ã´ng SÃ¡u trong &quot;Chiáº¿c lÆ°á»£c ngÃ &quot; cá»§a Nguyá»n  Quang SÃ¡ng - Toplist.vn">
            <a:extLst>
              <a:ext uri="{FF2B5EF4-FFF2-40B4-BE49-F238E27FC236}">
                <a16:creationId xmlns:a16="http://schemas.microsoft.com/office/drawing/2014/main" id="{F6CD1628-21EA-4247-94F5-6D3BA622F3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57"/>
          <a:stretch/>
        </p:blipFill>
        <p:spPr bwMode="auto">
          <a:xfrm>
            <a:off x="0" y="0"/>
            <a:ext cx="4697413" cy="55561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2AAE91-2658-43A9-8EDB-6DE4E7C10169}"/>
              </a:ext>
            </a:extLst>
          </p:cNvPr>
          <p:cNvSpPr/>
          <p:nvPr/>
        </p:nvSpPr>
        <p:spPr>
          <a:xfrm>
            <a:off x="0" y="5556110"/>
            <a:ext cx="12192000" cy="13018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6" name="Rectangle 5">
            <a:extLst>
              <a:ext uri="{FF2B5EF4-FFF2-40B4-BE49-F238E27FC236}">
                <a16:creationId xmlns:a16="http://schemas.microsoft.com/office/drawing/2014/main" id="{DD5F6D4F-2273-43A1-9245-49994ECD757C}"/>
              </a:ext>
            </a:extLst>
          </p:cNvPr>
          <p:cNvSpPr/>
          <p:nvPr/>
        </p:nvSpPr>
        <p:spPr>
          <a:xfrm>
            <a:off x="108856" y="5690681"/>
            <a:ext cx="11963400" cy="103668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600" dirty="0">
                <a:solidFill>
                  <a:srgbClr val="FF0000"/>
                </a:solidFill>
                <a:latin typeface="#9Slide05 SVNCookie" panose="020B0606040200020203" pitchFamily="34" charset="0"/>
              </a:rPr>
              <a:t>1. </a:t>
            </a:r>
            <a:r>
              <a:rPr lang="en-SG" sz="6600" dirty="0" err="1">
                <a:solidFill>
                  <a:srgbClr val="FF0000"/>
                </a:solidFill>
                <a:latin typeface="#9Slide05 SVNCookie" panose="020B0606040200020203" pitchFamily="34" charset="0"/>
              </a:rPr>
              <a:t>Nhân</a:t>
            </a:r>
            <a:r>
              <a:rPr lang="en-SG" sz="6600" dirty="0">
                <a:solidFill>
                  <a:srgbClr val="FF0000"/>
                </a:solidFill>
                <a:latin typeface="#9Slide05 SVNCookie" panose="020B0606040200020203" pitchFamily="34" charset="0"/>
              </a:rPr>
              <a:t> </a:t>
            </a:r>
            <a:r>
              <a:rPr lang="en-SG" sz="6600" dirty="0" err="1">
                <a:solidFill>
                  <a:srgbClr val="FF0000"/>
                </a:solidFill>
                <a:latin typeface="#9Slide05 SVNCookie" panose="020B0606040200020203" pitchFamily="34" charset="0"/>
              </a:rPr>
              <a:t>vật</a:t>
            </a:r>
            <a:r>
              <a:rPr lang="en-SG" sz="6600" dirty="0">
                <a:solidFill>
                  <a:srgbClr val="FF0000"/>
                </a:solidFill>
                <a:latin typeface="#9Slide05 SVNCookie" panose="020B0606040200020203" pitchFamily="34" charset="0"/>
              </a:rPr>
              <a:t> </a:t>
            </a:r>
            <a:r>
              <a:rPr lang="en-SG" sz="6600" dirty="0" err="1">
                <a:solidFill>
                  <a:srgbClr val="FF0000"/>
                </a:solidFill>
                <a:latin typeface="#9Slide05 SVNCookie" panose="020B0606040200020203" pitchFamily="34" charset="0"/>
              </a:rPr>
              <a:t>ông</a:t>
            </a:r>
            <a:r>
              <a:rPr lang="en-SG" sz="6600" dirty="0">
                <a:solidFill>
                  <a:srgbClr val="FF0000"/>
                </a:solidFill>
                <a:latin typeface="#9Slide05 SVNCookie" panose="020B0606040200020203" pitchFamily="34" charset="0"/>
              </a:rPr>
              <a:t> </a:t>
            </a:r>
            <a:r>
              <a:rPr lang="en-SG" sz="6600" dirty="0" err="1">
                <a:solidFill>
                  <a:srgbClr val="FF0000"/>
                </a:solidFill>
                <a:latin typeface="#9Slide05 SVNCookie" panose="020B0606040200020203" pitchFamily="34" charset="0"/>
              </a:rPr>
              <a:t>Sáu</a:t>
            </a:r>
            <a:endParaRPr lang="en-SG" sz="6600" dirty="0">
              <a:solidFill>
                <a:srgbClr val="FF0000"/>
              </a:solidFill>
              <a:latin typeface="#9Slide05 SVNCookie" panose="020B0606040200020203" pitchFamily="34" charset="0"/>
            </a:endParaRPr>
          </a:p>
        </p:txBody>
      </p:sp>
      <p:pic>
        <p:nvPicPr>
          <p:cNvPr id="1028" name="Picture 4" descr="Cáº£m nháº­n vá» nhÃ¢n váº­t Ã´ng SÃ¡u trong Äoáº¡n trÃ­ch Chiáº¿c lÆ°á»£c ngÃ  - Ngá»¯ VÄn 9 -  aibennhayhon.com">
            <a:extLst>
              <a:ext uri="{FF2B5EF4-FFF2-40B4-BE49-F238E27FC236}">
                <a16:creationId xmlns:a16="http://schemas.microsoft.com/office/drawing/2014/main" id="{D131BF99-9E94-4836-BF9E-A4F34E7A3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251" y="-1"/>
            <a:ext cx="7491749" cy="555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8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ỗ dành sẵn cho Nội dung 4">
            <a:extLst>
              <a:ext uri="{FF2B5EF4-FFF2-40B4-BE49-F238E27FC236}">
                <a16:creationId xmlns:a16="http://schemas.microsoft.com/office/drawing/2014/main" id="{C928C9A9-0B1F-4531-9F8C-95F455D3C575}"/>
              </a:ext>
            </a:extLst>
          </p:cNvPr>
          <p:cNvGraphicFramePr>
            <a:graphicFrameLocks noGrp="1"/>
          </p:cNvGraphicFramePr>
          <p:nvPr>
            <p:ph idx="1"/>
            <p:extLst>
              <p:ext uri="{D42A27DB-BD31-4B8C-83A1-F6EECF244321}">
                <p14:modId xmlns:p14="http://schemas.microsoft.com/office/powerpoint/2010/main" val="1615755298"/>
              </p:ext>
            </p:extLst>
          </p:nvPr>
        </p:nvGraphicFramePr>
        <p:xfrm>
          <a:off x="-80985" y="413469"/>
          <a:ext cx="6235353" cy="6071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hỗ dành sẵn cho Nội dung 3" descr="e">
            <a:extLst>
              <a:ext uri="{FF2B5EF4-FFF2-40B4-BE49-F238E27FC236}">
                <a16:creationId xmlns:a16="http://schemas.microsoft.com/office/drawing/2014/main" id="{DD2D5741-65B1-4DB8-A036-2F266D835E0B}"/>
              </a:ext>
            </a:extLst>
          </p:cNvPr>
          <p:cNvPicPr>
            <a:picLocks noChangeAspect="1"/>
          </p:cNvPicPr>
          <p:nvPr isPhoto="1"/>
        </p:nvPicPr>
        <p:blipFill rotWithShape="1">
          <a:blip r:embed="rId8">
            <a:extLst>
              <a:ext uri="{28A0092B-C50C-407E-A947-70E740481C1C}">
                <a14:useLocalDpi xmlns:a14="http://schemas.microsoft.com/office/drawing/2010/main" val="0"/>
              </a:ext>
            </a:extLst>
          </a:blip>
          <a:srcRect t="13625" r="-1" b="33030"/>
          <a:stretch/>
        </p:blipFill>
        <p:spPr>
          <a:xfrm>
            <a:off x="6021423" y="384285"/>
            <a:ext cx="5992239" cy="6071017"/>
          </a:xfrm>
          <a:prstGeom prst="rect">
            <a:avLst/>
          </a:prstGeom>
          <a:ln>
            <a:noFill/>
          </a:ln>
          <a:effectLst>
            <a:softEdge rad="112500"/>
          </a:effectLst>
        </p:spPr>
      </p:pic>
    </p:spTree>
    <p:extLst>
      <p:ext uri="{BB962C8B-B14F-4D97-AF65-F5344CB8AC3E}">
        <p14:creationId xmlns:p14="http://schemas.microsoft.com/office/powerpoint/2010/main" val="68753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graphicEl>
                                              <a:dgm id="{35E8AE8D-5101-45C8-B721-31E63586E8AF}"/>
                                            </p:graphicEl>
                                          </p:spTgt>
                                        </p:tgtEl>
                                        <p:attrNameLst>
                                          <p:attrName>style.visibility</p:attrName>
                                        </p:attrNameLst>
                                      </p:cBhvr>
                                      <p:to>
                                        <p:strVal val="visible"/>
                                      </p:to>
                                    </p:set>
                                    <p:animEffect transition="in" filter="barn(inVertical)">
                                      <p:cBhvr>
                                        <p:cTn id="14" dur="500"/>
                                        <p:tgtEl>
                                          <p:spTgt spid="5">
                                            <p:graphicEl>
                                              <a:dgm id="{35E8AE8D-5101-45C8-B721-31E63586E8AF}"/>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graphicEl>
                                              <a:dgm id="{C07BAB15-CC0A-43A5-8951-7052C45CFB52}"/>
                                            </p:graphicEl>
                                          </p:spTgt>
                                        </p:tgtEl>
                                        <p:attrNameLst>
                                          <p:attrName>style.visibility</p:attrName>
                                        </p:attrNameLst>
                                      </p:cBhvr>
                                      <p:to>
                                        <p:strVal val="visible"/>
                                      </p:to>
                                    </p:set>
                                    <p:animEffect transition="in" filter="barn(inVertical)">
                                      <p:cBhvr>
                                        <p:cTn id="19" dur="500"/>
                                        <p:tgtEl>
                                          <p:spTgt spid="5">
                                            <p:graphicEl>
                                              <a:dgm id="{C07BAB15-CC0A-43A5-8951-7052C45CFB52}"/>
                                            </p:graphic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
                                            <p:graphicEl>
                                              <a:dgm id="{2729D807-F6D9-4915-9D61-01D5BE4B8568}"/>
                                            </p:graphicEl>
                                          </p:spTgt>
                                        </p:tgtEl>
                                        <p:attrNameLst>
                                          <p:attrName>style.visibility</p:attrName>
                                        </p:attrNameLst>
                                      </p:cBhvr>
                                      <p:to>
                                        <p:strVal val="visible"/>
                                      </p:to>
                                    </p:set>
                                    <p:animEffect transition="in" filter="barn(inVertical)">
                                      <p:cBhvr>
                                        <p:cTn id="22" dur="500"/>
                                        <p:tgtEl>
                                          <p:spTgt spid="5">
                                            <p:graphicEl>
                                              <a:dgm id="{2729D807-F6D9-4915-9D61-01D5BE4B856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graphicEl>
                                              <a:dgm id="{5B044F7B-36DF-47DB-B829-232F9CB3324B}"/>
                                            </p:graphicEl>
                                          </p:spTgt>
                                        </p:tgtEl>
                                        <p:attrNameLst>
                                          <p:attrName>style.visibility</p:attrName>
                                        </p:attrNameLst>
                                      </p:cBhvr>
                                      <p:to>
                                        <p:strVal val="visible"/>
                                      </p:to>
                                    </p:set>
                                    <p:animEffect transition="in" filter="barn(inVertical)">
                                      <p:cBhvr>
                                        <p:cTn id="27" dur="500"/>
                                        <p:tgtEl>
                                          <p:spTgt spid="5">
                                            <p:graphicEl>
                                              <a:dgm id="{5B044F7B-36DF-47DB-B829-232F9CB3324B}"/>
                                            </p:graphic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5">
                                            <p:graphicEl>
                                              <a:dgm id="{F8DF09B1-FBAD-4181-BB0C-9868845C9774}"/>
                                            </p:graphicEl>
                                          </p:spTgt>
                                        </p:tgtEl>
                                        <p:attrNameLst>
                                          <p:attrName>style.visibility</p:attrName>
                                        </p:attrNameLst>
                                      </p:cBhvr>
                                      <p:to>
                                        <p:strVal val="visible"/>
                                      </p:to>
                                    </p:set>
                                    <p:animEffect transition="in" filter="barn(inVertical)">
                                      <p:cBhvr>
                                        <p:cTn id="30" dur="500"/>
                                        <p:tgtEl>
                                          <p:spTgt spid="5">
                                            <p:graphicEl>
                                              <a:dgm id="{F8DF09B1-FBAD-4181-BB0C-9868845C9774}"/>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
                                            <p:graphicEl>
                                              <a:dgm id="{97156DF8-2927-4DB6-9AFF-9D7C6845A5CD}"/>
                                            </p:graphicEl>
                                          </p:spTgt>
                                        </p:tgtEl>
                                        <p:attrNameLst>
                                          <p:attrName>style.visibility</p:attrName>
                                        </p:attrNameLst>
                                      </p:cBhvr>
                                      <p:to>
                                        <p:strVal val="visible"/>
                                      </p:to>
                                    </p:set>
                                    <p:animEffect transition="in" filter="barn(inVertical)">
                                      <p:cBhvr>
                                        <p:cTn id="35" dur="500"/>
                                        <p:tgtEl>
                                          <p:spTgt spid="5">
                                            <p:graphicEl>
                                              <a:dgm id="{97156DF8-2927-4DB6-9AFF-9D7C6845A5CD}"/>
                                            </p:graphicEl>
                                          </p:spTgt>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5">
                                            <p:graphicEl>
                                              <a:dgm id="{B8368D70-CCB3-47D6-A774-31A12C7F031B}"/>
                                            </p:graphicEl>
                                          </p:spTgt>
                                        </p:tgtEl>
                                        <p:attrNameLst>
                                          <p:attrName>style.visibility</p:attrName>
                                        </p:attrNameLst>
                                      </p:cBhvr>
                                      <p:to>
                                        <p:strVal val="visible"/>
                                      </p:to>
                                    </p:set>
                                    <p:animEffect transition="in" filter="barn(inVertical)">
                                      <p:cBhvr>
                                        <p:cTn id="38" dur="500"/>
                                        <p:tgtEl>
                                          <p:spTgt spid="5">
                                            <p:graphicEl>
                                              <a:dgm id="{B8368D70-CCB3-47D6-A774-31A12C7F031B}"/>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
                                            <p:graphicEl>
                                              <a:dgm id="{16644A50-5322-42C1-B77E-8B7C9B4ED7DC}"/>
                                            </p:graphicEl>
                                          </p:spTgt>
                                        </p:tgtEl>
                                        <p:attrNameLst>
                                          <p:attrName>style.visibility</p:attrName>
                                        </p:attrNameLst>
                                      </p:cBhvr>
                                      <p:to>
                                        <p:strVal val="visible"/>
                                      </p:to>
                                    </p:set>
                                    <p:animEffect transition="in" filter="barn(inVertical)">
                                      <p:cBhvr>
                                        <p:cTn id="43" dur="500"/>
                                        <p:tgtEl>
                                          <p:spTgt spid="5">
                                            <p:graphicEl>
                                              <a:dgm id="{16644A50-5322-42C1-B77E-8B7C9B4ED7DC}"/>
                                            </p:graphic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
                                            <p:graphicEl>
                                              <a:dgm id="{BD6F66BA-B4D9-4B50-BBB8-ECD6F73697A8}"/>
                                            </p:graphicEl>
                                          </p:spTgt>
                                        </p:tgtEl>
                                        <p:attrNameLst>
                                          <p:attrName>style.visibility</p:attrName>
                                        </p:attrNameLst>
                                      </p:cBhvr>
                                      <p:to>
                                        <p:strVal val="visible"/>
                                      </p:to>
                                    </p:set>
                                    <p:animEffect transition="in" filter="barn(inVertical)">
                                      <p:cBhvr>
                                        <p:cTn id="46" dur="500"/>
                                        <p:tgtEl>
                                          <p:spTgt spid="5">
                                            <p:graphicEl>
                                              <a:dgm id="{BD6F66BA-B4D9-4B50-BBB8-ECD6F73697A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Picture1">
            <a:extLst>
              <a:ext uri="{FF2B5EF4-FFF2-40B4-BE49-F238E27FC236}">
                <a16:creationId xmlns:a16="http://schemas.microsoft.com/office/drawing/2014/main" id="{C4C71092-1C43-4B04-B318-4F6160C175E9}"/>
              </a:ext>
            </a:extLst>
          </p:cNvPr>
          <p:cNvPicPr>
            <a:picLocks noGrp="1" noChangeAspect="1"/>
          </p:cNvPicPr>
          <p:nvPr isPhoto="1"/>
        </p:nvPicPr>
        <p:blipFill rotWithShape="1">
          <a:blip r:embed="rId3">
            <a:alphaModFix/>
            <a:extLst>
              <a:ext uri="{28A0092B-C50C-407E-A947-70E740481C1C}">
                <a14:useLocalDpi xmlns:a14="http://schemas.microsoft.com/office/drawing/2010/main" val="0"/>
              </a:ext>
            </a:extLst>
          </a:blip>
          <a:srcRect t="1485" r="-2" b="-2"/>
          <a:stretch/>
        </p:blipFill>
        <p:spPr>
          <a:xfrm>
            <a:off x="6650428" y="-168318"/>
            <a:ext cx="5694687" cy="3932313"/>
          </a:xfrm>
          <a:prstGeom prst="rect">
            <a:avLst/>
          </a:prstGeom>
          <a:effectLst>
            <a:softEdge rad="533400"/>
          </a:effectLst>
        </p:spPr>
      </p:pic>
      <p:pic>
        <p:nvPicPr>
          <p:cNvPr id="7" name="Hình ảnh 6" descr="b">
            <a:extLst>
              <a:ext uri="{FF2B5EF4-FFF2-40B4-BE49-F238E27FC236}">
                <a16:creationId xmlns:a16="http://schemas.microsoft.com/office/drawing/2014/main" id="{88C35BB4-4F3F-4A0A-88F5-ED193706281A}"/>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r="-1" b="12598"/>
          <a:stretch/>
        </p:blipFill>
        <p:spPr>
          <a:xfrm>
            <a:off x="6460200" y="2487168"/>
            <a:ext cx="5893344" cy="4215384"/>
          </a:xfrm>
          <a:prstGeom prst="rect">
            <a:avLst/>
          </a:prstGeom>
          <a:effectLst>
            <a:softEdge rad="533400"/>
          </a:effectLst>
        </p:spPr>
      </p:pic>
      <p:sp>
        <p:nvSpPr>
          <p:cNvPr id="6" name="Tiêu đề 1">
            <a:extLst>
              <a:ext uri="{FF2B5EF4-FFF2-40B4-BE49-F238E27FC236}">
                <a16:creationId xmlns:a16="http://schemas.microsoft.com/office/drawing/2014/main" id="{64A40078-7321-44CE-977F-867901279C09}"/>
              </a:ext>
            </a:extLst>
          </p:cNvPr>
          <p:cNvSpPr>
            <a:spLocks noGrp="1"/>
          </p:cNvSpPr>
          <p:nvPr>
            <p:ph type="title"/>
          </p:nvPr>
        </p:nvSpPr>
        <p:spPr>
          <a:xfrm>
            <a:off x="0" y="-127000"/>
            <a:ext cx="8032934" cy="1454051"/>
          </a:xfrm>
        </p:spPr>
        <p:txBody>
          <a:bodyPr vert="horz" lIns="91440" tIns="45720" rIns="91440" bIns="45720" rtlCol="0" anchor="ctr">
            <a:normAutofit/>
          </a:bodyPr>
          <a:lstStyle/>
          <a:p>
            <a:r>
              <a:rPr lang="en-US" sz="3400" dirty="0">
                <a:solidFill>
                  <a:srgbClr val="FF0000"/>
                </a:solidFill>
                <a:latin typeface="#9Slide03 Arima Madurai Black" panose="00000A00000000000000" pitchFamily="2" charset="0"/>
                <a:cs typeface="#9Slide03 Arima Madurai Black" panose="00000A00000000000000" pitchFamily="2" charset="0"/>
              </a:rPr>
              <a:t>TRONG NHỮNG NGÀY GẦN CON</a:t>
            </a:r>
          </a:p>
        </p:txBody>
      </p:sp>
      <p:sp>
        <p:nvSpPr>
          <p:cNvPr id="2" name="Rectangle: Rounded Corners 1">
            <a:extLst>
              <a:ext uri="{FF2B5EF4-FFF2-40B4-BE49-F238E27FC236}">
                <a16:creationId xmlns:a16="http://schemas.microsoft.com/office/drawing/2014/main" id="{79EEE098-74C8-45DF-887F-4CD3673D40BF}"/>
              </a:ext>
            </a:extLst>
          </p:cNvPr>
          <p:cNvSpPr/>
          <p:nvPr/>
        </p:nvSpPr>
        <p:spPr>
          <a:xfrm>
            <a:off x="190500" y="845875"/>
            <a:ext cx="2994160" cy="22514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BZ" sz="2800" b="1" dirty="0">
                <a:solidFill>
                  <a:schemeClr val="tx1"/>
                </a:solidFill>
                <a:latin typeface="#9Slide03 Arima Madurai" panose="00000500000000000000" pitchFamily="2" charset="0"/>
                <a:cs typeface="#9Slide03 Arima Madurai" panose="00000500000000000000" pitchFamily="2" charset="0"/>
              </a:rPr>
              <a:t>Con </a:t>
            </a:r>
            <a:r>
              <a:rPr lang="en-BZ" sz="2800" b="1" dirty="0" err="1">
                <a:solidFill>
                  <a:schemeClr val="tx1"/>
                </a:solidFill>
                <a:latin typeface="#9Slide03 Arima Madurai" panose="00000500000000000000" pitchFamily="2" charset="0"/>
                <a:cs typeface="#9Slide03 Arima Madurai" panose="00000500000000000000" pitchFamily="2" charset="0"/>
              </a:rPr>
              <a:t>gái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không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nhận</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a:solidFill>
                  <a:schemeClr val="tx1"/>
                </a:solidFill>
                <a:latin typeface="#9Slide03 Arima Madurai" panose="00000500000000000000" pitchFamily="2" charset="0"/>
                <a:cs typeface="#9Slide03 Arima Madurai" panose="00000500000000000000" pitchFamily="2" charset="0"/>
                <a:sym typeface="Wingdings" panose="05000000000000000000" pitchFamily="2" charset="2"/>
              </a:rPr>
              <a:t></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Đứng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sững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mặt</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sầm</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lại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tay</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buông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xuống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như</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gãy</a:t>
            </a:r>
            <a:endParaRPr lang="en-BZ" sz="2800" b="1" dirty="0">
              <a:solidFill>
                <a:schemeClr val="tx1"/>
              </a:solidFill>
              <a:latin typeface="#9Slide03 Arima Madurai" panose="00000500000000000000" pitchFamily="2" charset="0"/>
              <a:cs typeface="#9Slide03 Arima Madurai" panose="00000500000000000000" pitchFamily="2" charset="0"/>
            </a:endParaRPr>
          </a:p>
        </p:txBody>
      </p:sp>
      <p:sp>
        <p:nvSpPr>
          <p:cNvPr id="8" name="Rectangle: Rounded Corners 7">
            <a:extLst>
              <a:ext uri="{FF2B5EF4-FFF2-40B4-BE49-F238E27FC236}">
                <a16:creationId xmlns:a16="http://schemas.microsoft.com/office/drawing/2014/main" id="{6F0CA227-4A6D-40EC-83B5-B752A3BCFC3D}"/>
              </a:ext>
            </a:extLst>
          </p:cNvPr>
          <p:cNvSpPr/>
          <p:nvPr/>
        </p:nvSpPr>
        <p:spPr>
          <a:xfrm>
            <a:off x="3433758" y="1066799"/>
            <a:ext cx="2955418" cy="187959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BZ" sz="2800" b="1" dirty="0" err="1">
                <a:solidFill>
                  <a:schemeClr val="tx1"/>
                </a:solidFill>
                <a:latin typeface="#9Slide03 Arima Madurai" panose="00000500000000000000" pitchFamily="2" charset="0"/>
                <a:cs typeface="#9Slide03 Arima Madurai" panose="00000500000000000000" pitchFamily="2" charset="0"/>
              </a:rPr>
              <a:t>Chẳng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đi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đâu</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xa</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vỗ</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về</a:t>
            </a:r>
            <a:r>
              <a:rPr lang="en-BZ" sz="2800" b="1" dirty="0">
                <a:solidFill>
                  <a:schemeClr val="tx1"/>
                </a:solidFill>
                <a:latin typeface="#9Slide03 Arima Madurai" panose="00000500000000000000" pitchFamily="2" charset="0"/>
                <a:cs typeface="#9Slide03 Arima Madurai" panose="00000500000000000000" pitchFamily="2" charset="0"/>
              </a:rPr>
              <a:t>, mong </a:t>
            </a:r>
            <a:r>
              <a:rPr lang="en-BZ" sz="2800" b="1" dirty="0" err="1">
                <a:solidFill>
                  <a:schemeClr val="tx1"/>
                </a:solidFill>
                <a:latin typeface="#9Slide03 Arima Madurai" panose="00000500000000000000" pitchFamily="2" charset="0"/>
                <a:cs typeface="#9Slide03 Arima Madurai" panose="00000500000000000000" pitchFamily="2" charset="0"/>
              </a:rPr>
              <a:t>gọi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ba</a:t>
            </a:r>
            <a:endParaRPr lang="en-BZ" sz="2800" b="1" dirty="0">
              <a:solidFill>
                <a:schemeClr val="tx1"/>
              </a:solidFill>
              <a:latin typeface="#9Slide03 Arima Madurai" panose="00000500000000000000" pitchFamily="2" charset="0"/>
              <a:cs typeface="#9Slide03 Arima Madurai" panose="00000500000000000000" pitchFamily="2" charset="0"/>
            </a:endParaRPr>
          </a:p>
        </p:txBody>
      </p:sp>
      <p:sp>
        <p:nvSpPr>
          <p:cNvPr id="9" name="Rectangle: Rounded Corners 8">
            <a:extLst>
              <a:ext uri="{FF2B5EF4-FFF2-40B4-BE49-F238E27FC236}">
                <a16:creationId xmlns:a16="http://schemas.microsoft.com/office/drawing/2014/main" id="{C3335822-67D0-408F-9B9A-AE75F5F6DB88}"/>
              </a:ext>
            </a:extLst>
          </p:cNvPr>
          <p:cNvSpPr/>
          <p:nvPr/>
        </p:nvSpPr>
        <p:spPr>
          <a:xfrm>
            <a:off x="202656" y="3502600"/>
            <a:ext cx="2641600" cy="1717099"/>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BZ" sz="2800" b="1" dirty="0" err="1">
                <a:solidFill>
                  <a:schemeClr val="tx1"/>
                </a:solidFill>
                <a:latin typeface="#9Slide03 Arima Madurai" panose="00000500000000000000" pitchFamily="2" charset="0"/>
                <a:cs typeface="#9Slide03 Arima Madurai" panose="00000500000000000000" pitchFamily="2" charset="0"/>
              </a:rPr>
              <a:t>Khe</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khẽ</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lắc</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đầu</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vừa</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cười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khổ</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tâm</a:t>
            </a:r>
            <a:endParaRPr lang="en-BZ" sz="2800" b="1" dirty="0">
              <a:solidFill>
                <a:schemeClr val="tx1"/>
              </a:solidFill>
              <a:latin typeface="#9Slide03 Arima Madurai" panose="00000500000000000000" pitchFamily="2" charset="0"/>
              <a:cs typeface="#9Slide03 Arima Madurai" panose="00000500000000000000" pitchFamily="2" charset="0"/>
            </a:endParaRPr>
          </a:p>
        </p:txBody>
      </p:sp>
      <p:sp>
        <p:nvSpPr>
          <p:cNvPr id="10" name="Rectangle: Rounded Corners 9">
            <a:extLst>
              <a:ext uri="{FF2B5EF4-FFF2-40B4-BE49-F238E27FC236}">
                <a16:creationId xmlns:a16="http://schemas.microsoft.com/office/drawing/2014/main" id="{BC2885B3-A56D-4C71-82D6-CA02558AB7A5}"/>
              </a:ext>
            </a:extLst>
          </p:cNvPr>
          <p:cNvSpPr/>
          <p:nvPr/>
        </p:nvSpPr>
        <p:spPr>
          <a:xfrm>
            <a:off x="3445913" y="3502600"/>
            <a:ext cx="3140947" cy="171709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BZ" sz="2800" b="1" dirty="0">
                <a:solidFill>
                  <a:schemeClr val="tx1"/>
                </a:solidFill>
                <a:latin typeface="#9Slide03 Arima Madurai" panose="00000500000000000000" pitchFamily="2" charset="0"/>
                <a:cs typeface="#9Slide03 Arima Madurai" panose="00000500000000000000" pitchFamily="2" charset="0"/>
              </a:rPr>
              <a:t>Con </a:t>
            </a:r>
            <a:r>
              <a:rPr lang="en-BZ" sz="2800" b="1" dirty="0" err="1">
                <a:solidFill>
                  <a:schemeClr val="tx1"/>
                </a:solidFill>
                <a:latin typeface="#9Slide03 Arima Madurai" panose="00000500000000000000" pitchFamily="2" charset="0"/>
                <a:cs typeface="#9Slide03 Arima Madurai" panose="00000500000000000000" pitchFamily="2" charset="0"/>
              </a:rPr>
              <a:t>gái</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hất</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trứng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cá</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a:solidFill>
                  <a:schemeClr val="tx1"/>
                </a:solidFill>
                <a:latin typeface="#9Slide03 Arima Madurai" panose="00000500000000000000" pitchFamily="2" charset="0"/>
                <a:cs typeface="#9Slide03 Arima Madurai" panose="00000500000000000000" pitchFamily="2" charset="0"/>
                <a:sym typeface="Wingdings" panose="05000000000000000000" pitchFamily="2" charset="2"/>
              </a:rPr>
              <a:t></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Giận</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quá</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đánh</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vào</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mông</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hét</a:t>
            </a:r>
            <a:r>
              <a:rPr lang="en-BZ" sz="2800" b="1" dirty="0">
                <a:solidFill>
                  <a:schemeClr val="tx1"/>
                </a:solidFill>
                <a:latin typeface="#9Slide03 Arima Madurai" panose="00000500000000000000" pitchFamily="2" charset="0"/>
                <a:cs typeface="#9Slide03 Arima Madurai" panose="00000500000000000000" pitchFamily="2" charset="0"/>
              </a:rPr>
              <a:t> </a:t>
            </a:r>
            <a:r>
              <a:rPr lang="en-BZ" sz="2800" b="1" dirty="0" err="1">
                <a:solidFill>
                  <a:schemeClr val="tx1"/>
                </a:solidFill>
                <a:latin typeface="#9Slide03 Arima Madurai" panose="00000500000000000000" pitchFamily="2" charset="0"/>
                <a:cs typeface="#9Slide03 Arima Madurai" panose="00000500000000000000" pitchFamily="2" charset="0"/>
              </a:rPr>
              <a:t>lên</a:t>
            </a:r>
            <a:r>
              <a:rPr lang="en-BZ" sz="2800" b="1" dirty="0">
                <a:solidFill>
                  <a:schemeClr val="tx1"/>
                </a:solidFill>
                <a:latin typeface="#9Slide03 Arima Madurai" panose="00000500000000000000" pitchFamily="2" charset="0"/>
                <a:cs typeface="#9Slide03 Arima Madurai" panose="00000500000000000000" pitchFamily="2" charset="0"/>
              </a:rPr>
              <a:t> </a:t>
            </a:r>
          </a:p>
        </p:txBody>
      </p:sp>
      <p:sp>
        <p:nvSpPr>
          <p:cNvPr id="11" name="Rectangle: Rounded Corners 10">
            <a:extLst>
              <a:ext uri="{FF2B5EF4-FFF2-40B4-BE49-F238E27FC236}">
                <a16:creationId xmlns:a16="http://schemas.microsoft.com/office/drawing/2014/main" id="{BC1B1FC5-E951-48A3-97E7-40844AD93C5A}"/>
              </a:ext>
            </a:extLst>
          </p:cNvPr>
          <p:cNvSpPr/>
          <p:nvPr/>
        </p:nvSpPr>
        <p:spPr>
          <a:xfrm>
            <a:off x="202656" y="5791200"/>
            <a:ext cx="5893344" cy="91135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BZ" sz="3600" b="1" dirty="0">
                <a:solidFill>
                  <a:srgbClr val="0070C0"/>
                </a:solidFill>
                <a:latin typeface="#9Slide03 Arima Madurai" panose="00000500000000000000" pitchFamily="2" charset="0"/>
                <a:cs typeface="#9Slide03 Arima Madurai" panose="00000500000000000000" pitchFamily="2" charset="0"/>
                <a:sym typeface="Wingdings" panose="05000000000000000000" pitchFamily="2" charset="2"/>
              </a:rPr>
              <a:t> </a:t>
            </a:r>
            <a:r>
              <a:rPr lang="en-BZ" sz="3600" b="1" dirty="0" err="1">
                <a:solidFill>
                  <a:srgbClr val="0070C0"/>
                </a:solidFill>
                <a:latin typeface="#9Slide03 Arima Madurai" panose="00000500000000000000" pitchFamily="2" charset="0"/>
                <a:cs typeface="#9Slide03 Arima Madurai" panose="00000500000000000000" pitchFamily="2" charset="0"/>
              </a:rPr>
              <a:t>Đau</a:t>
            </a:r>
            <a:r>
              <a:rPr lang="en-BZ" sz="3600" b="1" dirty="0">
                <a:solidFill>
                  <a:srgbClr val="0070C0"/>
                </a:solidFill>
                <a:latin typeface="#9Slide03 Arima Madurai" panose="00000500000000000000" pitchFamily="2" charset="0"/>
                <a:cs typeface="#9Slide03 Arima Madurai" panose="00000500000000000000" pitchFamily="2" charset="0"/>
              </a:rPr>
              <a:t> </a:t>
            </a:r>
            <a:r>
              <a:rPr lang="en-BZ" sz="3600" b="1" dirty="0" err="1">
                <a:solidFill>
                  <a:srgbClr val="0070C0"/>
                </a:solidFill>
                <a:latin typeface="#9Slide03 Arima Madurai" panose="00000500000000000000" pitchFamily="2" charset="0"/>
                <a:cs typeface="#9Slide03 Arima Madurai" panose="00000500000000000000" pitchFamily="2" charset="0"/>
              </a:rPr>
              <a:t>xót</a:t>
            </a:r>
            <a:r>
              <a:rPr lang="en-BZ" sz="3600" b="1" dirty="0">
                <a:solidFill>
                  <a:srgbClr val="0070C0"/>
                </a:solidFill>
                <a:latin typeface="#9Slide03 Arima Madurai" panose="00000500000000000000" pitchFamily="2" charset="0"/>
                <a:cs typeface="#9Slide03 Arima Madurai" panose="00000500000000000000" pitchFamily="2" charset="0"/>
              </a:rPr>
              <a:t>, </a:t>
            </a:r>
            <a:r>
              <a:rPr lang="en-BZ" sz="3600" b="1" dirty="0" err="1">
                <a:solidFill>
                  <a:srgbClr val="0070C0"/>
                </a:solidFill>
                <a:latin typeface="#9Slide03 Arima Madurai" panose="00000500000000000000" pitchFamily="2" charset="0"/>
                <a:cs typeface="#9Slide03 Arima Madurai" panose="00000500000000000000" pitchFamily="2" charset="0"/>
              </a:rPr>
              <a:t>hụt</a:t>
            </a:r>
            <a:r>
              <a:rPr lang="en-BZ" sz="3600" b="1" dirty="0">
                <a:solidFill>
                  <a:srgbClr val="0070C0"/>
                </a:solidFill>
                <a:latin typeface="#9Slide03 Arima Madurai" panose="00000500000000000000" pitchFamily="2" charset="0"/>
                <a:cs typeface="#9Slide03 Arima Madurai" panose="00000500000000000000" pitchFamily="2" charset="0"/>
              </a:rPr>
              <a:t> </a:t>
            </a:r>
            <a:r>
              <a:rPr lang="en-BZ" sz="3600" b="1" dirty="0" err="1">
                <a:solidFill>
                  <a:srgbClr val="0070C0"/>
                </a:solidFill>
                <a:latin typeface="#9Slide03 Arima Madurai" panose="00000500000000000000" pitchFamily="2" charset="0"/>
                <a:cs typeface="#9Slide03 Arima Madurai" panose="00000500000000000000" pitchFamily="2" charset="0"/>
              </a:rPr>
              <a:t>hẫng</a:t>
            </a:r>
            <a:endParaRPr lang="en-BZ" sz="3600" b="1" dirty="0">
              <a:solidFill>
                <a:srgbClr val="0070C0"/>
              </a:solidFill>
              <a:latin typeface="#9Slide03 Arima Madurai" panose="00000500000000000000" pitchFamily="2" charset="0"/>
              <a:cs typeface="#9Slide03 Arima Madurai" panose="00000500000000000000" pitchFamily="2" charset="0"/>
            </a:endParaRPr>
          </a:p>
        </p:txBody>
      </p:sp>
      <p:grpSp>
        <p:nvGrpSpPr>
          <p:cNvPr id="13" name="Group 12">
            <a:extLst>
              <a:ext uri="{FF2B5EF4-FFF2-40B4-BE49-F238E27FC236}">
                <a16:creationId xmlns:a16="http://schemas.microsoft.com/office/drawing/2014/main" id="{BDE6C308-4A70-4C04-91D1-1D88047D9309}"/>
              </a:ext>
            </a:extLst>
          </p:cNvPr>
          <p:cNvGrpSpPr/>
          <p:nvPr/>
        </p:nvGrpSpPr>
        <p:grpSpPr>
          <a:xfrm>
            <a:off x="2890968" y="1997710"/>
            <a:ext cx="483921" cy="91440"/>
            <a:chOff x="2689474" y="1828169"/>
            <a:chExt cx="483921" cy="91440"/>
          </a:xfrm>
        </p:grpSpPr>
        <p:sp>
          <p:nvSpPr>
            <p:cNvPr id="14" name="Straight Connector 3">
              <a:extLst>
                <a:ext uri="{FF2B5EF4-FFF2-40B4-BE49-F238E27FC236}">
                  <a16:creationId xmlns:a16="http://schemas.microsoft.com/office/drawing/2014/main" id="{4075F004-3C02-47DA-BB73-3186987D8BF0}"/>
                </a:ext>
              </a:extLst>
            </p:cNvPr>
            <p:cNvSpPr/>
            <p:nvPr/>
          </p:nvSpPr>
          <p:spPr>
            <a:xfrm>
              <a:off x="2689474" y="1828169"/>
              <a:ext cx="483921" cy="91440"/>
            </a:xfrm>
            <a:custGeom>
              <a:avLst/>
              <a:gdLst/>
              <a:ahLst/>
              <a:cxnLst/>
              <a:rect l="0" t="0" r="0" b="0"/>
              <a:pathLst>
                <a:path>
                  <a:moveTo>
                    <a:pt x="0" y="45720"/>
                  </a:moveTo>
                  <a:lnTo>
                    <a:pt x="483921" y="45720"/>
                  </a:lnTo>
                </a:path>
              </a:pathLst>
            </a:custGeom>
            <a:noFill/>
            <a:ln>
              <a:tailEnd type="arrow"/>
            </a:ln>
          </p:spPr>
          <p:style>
            <a:lnRef idx="1">
              <a:schemeClr val="accent2">
                <a:shade val="90000"/>
                <a:hueOff val="0"/>
                <a:satOff val="0"/>
                <a:lumOff val="0"/>
                <a:alphaOff val="0"/>
              </a:schemeClr>
            </a:lnRef>
            <a:fillRef idx="0">
              <a:scrgbClr r="0" g="0" b="0"/>
            </a:fillRef>
            <a:effectRef idx="0">
              <a:schemeClr val="accent2">
                <a:shade val="90000"/>
                <a:hueOff val="0"/>
                <a:satOff val="0"/>
                <a:lumOff val="0"/>
                <a:alphaOff val="0"/>
              </a:schemeClr>
            </a:effectRef>
            <a:fontRef idx="minor">
              <a:schemeClr val="tx1">
                <a:hueOff val="0"/>
                <a:satOff val="0"/>
                <a:lumOff val="0"/>
                <a:alphaOff val="0"/>
              </a:schemeClr>
            </a:fontRef>
          </p:style>
        </p:sp>
        <p:sp>
          <p:nvSpPr>
            <p:cNvPr id="15" name="Straight Connector 4">
              <a:extLst>
                <a:ext uri="{FF2B5EF4-FFF2-40B4-BE49-F238E27FC236}">
                  <a16:creationId xmlns:a16="http://schemas.microsoft.com/office/drawing/2014/main" id="{430ED499-FAF5-4F05-B9E6-5BE9BBCEA1B8}"/>
                </a:ext>
              </a:extLst>
            </p:cNvPr>
            <p:cNvSpPr txBox="1"/>
            <p:nvPr/>
          </p:nvSpPr>
          <p:spPr>
            <a:xfrm>
              <a:off x="2918572" y="1871314"/>
              <a:ext cx="25726" cy="51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BZ" sz="600" b="1" kern="1200">
                <a:latin typeface="#9Slide03 Arima Madurai" panose="00000500000000000000" pitchFamily="2" charset="0"/>
                <a:cs typeface="#9Slide03 Arima Madurai" panose="00000500000000000000" pitchFamily="2" charset="0"/>
              </a:endParaRPr>
            </a:p>
          </p:txBody>
        </p:sp>
      </p:grpSp>
      <p:grpSp>
        <p:nvGrpSpPr>
          <p:cNvPr id="16" name="Group 15">
            <a:extLst>
              <a:ext uri="{FF2B5EF4-FFF2-40B4-BE49-F238E27FC236}">
                <a16:creationId xmlns:a16="http://schemas.microsoft.com/office/drawing/2014/main" id="{3B9BBFFE-08E2-4471-AEC6-BE96FE967874}"/>
              </a:ext>
            </a:extLst>
          </p:cNvPr>
          <p:cNvGrpSpPr/>
          <p:nvPr/>
        </p:nvGrpSpPr>
        <p:grpSpPr>
          <a:xfrm>
            <a:off x="1511300" y="2946400"/>
            <a:ext cx="3185279" cy="497900"/>
            <a:chOff x="1358395" y="3274800"/>
            <a:chExt cx="3185279" cy="497900"/>
          </a:xfrm>
        </p:grpSpPr>
        <p:sp>
          <p:nvSpPr>
            <p:cNvPr id="17" name="Straight Connector 3">
              <a:extLst>
                <a:ext uri="{FF2B5EF4-FFF2-40B4-BE49-F238E27FC236}">
                  <a16:creationId xmlns:a16="http://schemas.microsoft.com/office/drawing/2014/main" id="{DEFDCD78-A01F-41EF-813E-2DBC7E4A6900}"/>
                </a:ext>
              </a:extLst>
            </p:cNvPr>
            <p:cNvSpPr/>
            <p:nvPr/>
          </p:nvSpPr>
          <p:spPr>
            <a:xfrm>
              <a:off x="1358395" y="3274800"/>
              <a:ext cx="3185279" cy="497900"/>
            </a:xfrm>
            <a:custGeom>
              <a:avLst/>
              <a:gdLst/>
              <a:ahLst/>
              <a:cxnLst/>
              <a:rect l="0" t="0" r="0" b="0"/>
              <a:pathLst>
                <a:path>
                  <a:moveTo>
                    <a:pt x="3185279" y="0"/>
                  </a:moveTo>
                  <a:lnTo>
                    <a:pt x="3185279" y="266050"/>
                  </a:lnTo>
                  <a:lnTo>
                    <a:pt x="0" y="266050"/>
                  </a:lnTo>
                  <a:lnTo>
                    <a:pt x="0" y="497900"/>
                  </a:lnTo>
                </a:path>
              </a:pathLst>
            </a:custGeom>
            <a:noFill/>
            <a:ln>
              <a:tailEnd type="arrow"/>
            </a:ln>
          </p:spPr>
          <p:style>
            <a:lnRef idx="1">
              <a:schemeClr val="accent2">
                <a:shade val="90000"/>
                <a:hueOff val="-160484"/>
                <a:satOff val="805"/>
                <a:lumOff val="8086"/>
                <a:alphaOff val="0"/>
              </a:schemeClr>
            </a:lnRef>
            <a:fillRef idx="0">
              <a:scrgbClr r="0" g="0" b="0"/>
            </a:fillRef>
            <a:effectRef idx="0">
              <a:schemeClr val="accent2">
                <a:shade val="90000"/>
                <a:hueOff val="-160484"/>
                <a:satOff val="805"/>
                <a:lumOff val="8086"/>
                <a:alphaOff val="0"/>
              </a:schemeClr>
            </a:effectRef>
            <a:fontRef idx="minor">
              <a:schemeClr val="tx1">
                <a:hueOff val="0"/>
                <a:satOff val="0"/>
                <a:lumOff val="0"/>
                <a:alphaOff val="0"/>
              </a:schemeClr>
            </a:fontRef>
          </p:style>
        </p:sp>
        <p:sp>
          <p:nvSpPr>
            <p:cNvPr id="18" name="Straight Connector 4">
              <a:extLst>
                <a:ext uri="{FF2B5EF4-FFF2-40B4-BE49-F238E27FC236}">
                  <a16:creationId xmlns:a16="http://schemas.microsoft.com/office/drawing/2014/main" id="{B41EAE31-706D-4159-A0FF-AD7C27BBC2FD}"/>
                </a:ext>
              </a:extLst>
            </p:cNvPr>
            <p:cNvSpPr txBox="1"/>
            <p:nvPr/>
          </p:nvSpPr>
          <p:spPr>
            <a:xfrm>
              <a:off x="2870314" y="3521175"/>
              <a:ext cx="161441" cy="51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BZ" sz="600" b="1" kern="1200">
                <a:latin typeface="#9Slide03 Arima Madurai" panose="00000500000000000000" pitchFamily="2" charset="0"/>
                <a:cs typeface="#9Slide03 Arima Madurai" panose="00000500000000000000" pitchFamily="2" charset="0"/>
              </a:endParaRPr>
            </a:p>
          </p:txBody>
        </p:sp>
      </p:grpSp>
      <p:grpSp>
        <p:nvGrpSpPr>
          <p:cNvPr id="19" name="Group 18">
            <a:extLst>
              <a:ext uri="{FF2B5EF4-FFF2-40B4-BE49-F238E27FC236}">
                <a16:creationId xmlns:a16="http://schemas.microsoft.com/office/drawing/2014/main" id="{A4777D04-3592-4E5C-99A9-9C46A08BC0B9}"/>
              </a:ext>
            </a:extLst>
          </p:cNvPr>
          <p:cNvGrpSpPr/>
          <p:nvPr/>
        </p:nvGrpSpPr>
        <p:grpSpPr>
          <a:xfrm>
            <a:off x="2871379" y="4276150"/>
            <a:ext cx="474190" cy="91440"/>
            <a:chOff x="2698758" y="4616642"/>
            <a:chExt cx="474190" cy="91440"/>
          </a:xfrm>
        </p:grpSpPr>
        <p:sp>
          <p:nvSpPr>
            <p:cNvPr id="20" name="Straight Connector 3">
              <a:extLst>
                <a:ext uri="{FF2B5EF4-FFF2-40B4-BE49-F238E27FC236}">
                  <a16:creationId xmlns:a16="http://schemas.microsoft.com/office/drawing/2014/main" id="{DD580352-0AED-4370-B5B7-9922A39CDA8D}"/>
                </a:ext>
              </a:extLst>
            </p:cNvPr>
            <p:cNvSpPr/>
            <p:nvPr/>
          </p:nvSpPr>
          <p:spPr>
            <a:xfrm>
              <a:off x="2698758" y="4616642"/>
              <a:ext cx="474190" cy="91440"/>
            </a:xfrm>
            <a:custGeom>
              <a:avLst/>
              <a:gdLst/>
              <a:ahLst/>
              <a:cxnLst/>
              <a:rect l="0" t="0" r="0" b="0"/>
              <a:pathLst>
                <a:path>
                  <a:moveTo>
                    <a:pt x="0" y="45720"/>
                  </a:moveTo>
                  <a:lnTo>
                    <a:pt x="474190" y="45720"/>
                  </a:lnTo>
                </a:path>
              </a:pathLst>
            </a:custGeom>
            <a:noFill/>
            <a:ln>
              <a:tailEnd type="arrow"/>
            </a:ln>
          </p:spPr>
          <p:style>
            <a:lnRef idx="1">
              <a:schemeClr val="accent2">
                <a:shade val="90000"/>
                <a:hueOff val="-320968"/>
                <a:satOff val="1611"/>
                <a:lumOff val="16173"/>
                <a:alphaOff val="0"/>
              </a:schemeClr>
            </a:lnRef>
            <a:fillRef idx="0">
              <a:scrgbClr r="0" g="0" b="0"/>
            </a:fillRef>
            <a:effectRef idx="0">
              <a:schemeClr val="accent2">
                <a:shade val="90000"/>
                <a:hueOff val="-320968"/>
                <a:satOff val="1611"/>
                <a:lumOff val="16173"/>
                <a:alphaOff val="0"/>
              </a:schemeClr>
            </a:effectRef>
            <a:fontRef idx="minor">
              <a:schemeClr val="tx1">
                <a:hueOff val="0"/>
                <a:satOff val="0"/>
                <a:lumOff val="0"/>
                <a:alphaOff val="0"/>
              </a:schemeClr>
            </a:fontRef>
          </p:style>
        </p:sp>
        <p:sp>
          <p:nvSpPr>
            <p:cNvPr id="21" name="Straight Connector 4">
              <a:extLst>
                <a:ext uri="{FF2B5EF4-FFF2-40B4-BE49-F238E27FC236}">
                  <a16:creationId xmlns:a16="http://schemas.microsoft.com/office/drawing/2014/main" id="{B4C77E7D-4948-49F1-AE37-5390AAD9B4BE}"/>
                </a:ext>
              </a:extLst>
            </p:cNvPr>
            <p:cNvSpPr txBox="1"/>
            <p:nvPr/>
          </p:nvSpPr>
          <p:spPr>
            <a:xfrm>
              <a:off x="2923233" y="4659787"/>
              <a:ext cx="25239" cy="51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BZ" sz="600" b="1" kern="1200" dirty="0">
                <a:latin typeface="#9Slide03 Arima Madurai" panose="00000500000000000000" pitchFamily="2" charset="0"/>
                <a:cs typeface="#9Slide03 Arima Madurai" panose="00000500000000000000" pitchFamily="2" charset="0"/>
              </a:endParaRPr>
            </a:p>
          </p:txBody>
        </p:sp>
      </p:grpSp>
      <p:grpSp>
        <p:nvGrpSpPr>
          <p:cNvPr id="22" name="Group 21">
            <a:extLst>
              <a:ext uri="{FF2B5EF4-FFF2-40B4-BE49-F238E27FC236}">
                <a16:creationId xmlns:a16="http://schemas.microsoft.com/office/drawing/2014/main" id="{3379C617-1E9A-4A55-93F6-90CDACE5255E}"/>
              </a:ext>
            </a:extLst>
          </p:cNvPr>
          <p:cNvGrpSpPr/>
          <p:nvPr/>
        </p:nvGrpSpPr>
        <p:grpSpPr>
          <a:xfrm>
            <a:off x="3103939" y="5219700"/>
            <a:ext cx="1583241" cy="499155"/>
            <a:chOff x="2963677" y="5502590"/>
            <a:chExt cx="1583241" cy="499155"/>
          </a:xfrm>
        </p:grpSpPr>
        <p:sp>
          <p:nvSpPr>
            <p:cNvPr id="23" name="Straight Connector 3">
              <a:extLst>
                <a:ext uri="{FF2B5EF4-FFF2-40B4-BE49-F238E27FC236}">
                  <a16:creationId xmlns:a16="http://schemas.microsoft.com/office/drawing/2014/main" id="{66A0C4A4-1919-4450-97E3-5D83BBDEFEDA}"/>
                </a:ext>
              </a:extLst>
            </p:cNvPr>
            <p:cNvSpPr/>
            <p:nvPr/>
          </p:nvSpPr>
          <p:spPr>
            <a:xfrm>
              <a:off x="2963677" y="5502590"/>
              <a:ext cx="1583241" cy="499155"/>
            </a:xfrm>
            <a:custGeom>
              <a:avLst/>
              <a:gdLst/>
              <a:ahLst/>
              <a:cxnLst/>
              <a:rect l="0" t="0" r="0" b="0"/>
              <a:pathLst>
                <a:path>
                  <a:moveTo>
                    <a:pt x="1583241" y="0"/>
                  </a:moveTo>
                  <a:lnTo>
                    <a:pt x="1583241" y="266677"/>
                  </a:lnTo>
                  <a:lnTo>
                    <a:pt x="0" y="266677"/>
                  </a:lnTo>
                  <a:lnTo>
                    <a:pt x="0" y="499155"/>
                  </a:lnTo>
                </a:path>
              </a:pathLst>
            </a:custGeom>
            <a:noFill/>
            <a:ln>
              <a:tailEnd type="arrow"/>
            </a:ln>
          </p:spPr>
          <p:style>
            <a:lnRef idx="1">
              <a:schemeClr val="accent2">
                <a:shade val="90000"/>
                <a:hueOff val="-481452"/>
                <a:satOff val="2416"/>
                <a:lumOff val="24259"/>
                <a:alphaOff val="0"/>
              </a:schemeClr>
            </a:lnRef>
            <a:fillRef idx="0">
              <a:scrgbClr r="0" g="0" b="0"/>
            </a:fillRef>
            <a:effectRef idx="0">
              <a:schemeClr val="accent2">
                <a:shade val="90000"/>
                <a:hueOff val="-481452"/>
                <a:satOff val="2416"/>
                <a:lumOff val="24259"/>
                <a:alphaOff val="0"/>
              </a:schemeClr>
            </a:effectRef>
            <a:fontRef idx="minor">
              <a:schemeClr val="tx1">
                <a:hueOff val="0"/>
                <a:satOff val="0"/>
                <a:lumOff val="0"/>
                <a:alphaOff val="0"/>
              </a:schemeClr>
            </a:fontRef>
          </p:style>
        </p:sp>
        <p:sp>
          <p:nvSpPr>
            <p:cNvPr id="24" name="Straight Connector 4">
              <a:extLst>
                <a:ext uri="{FF2B5EF4-FFF2-40B4-BE49-F238E27FC236}">
                  <a16:creationId xmlns:a16="http://schemas.microsoft.com/office/drawing/2014/main" id="{A0753A1B-796F-4C5F-A3CB-BEAD97968DFB}"/>
                </a:ext>
              </a:extLst>
            </p:cNvPr>
            <p:cNvSpPr txBox="1"/>
            <p:nvPr/>
          </p:nvSpPr>
          <p:spPr>
            <a:xfrm>
              <a:off x="3713559" y="5749593"/>
              <a:ext cx="83475" cy="51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BZ" sz="600" kern="1200">
                <a:latin typeface="#9Slide03 Arima Madurai" panose="00000500000000000000" pitchFamily="2" charset="0"/>
                <a:cs typeface="#9Slide03 Arima Madurai" panose="00000500000000000000" pitchFamily="2" charset="0"/>
              </a:endParaRPr>
            </a:p>
          </p:txBody>
        </p:sp>
      </p:grpSp>
    </p:spTree>
    <p:extLst>
      <p:ext uri="{BB962C8B-B14F-4D97-AF65-F5344CB8AC3E}">
        <p14:creationId xmlns:p14="http://schemas.microsoft.com/office/powerpoint/2010/main" val="89415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ircle(in)">
                                      <p:cBhvr>
                                        <p:cTn id="26" dur="2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circle(in)">
                                      <p:cBhvr>
                                        <p:cTn id="39" dur="2000"/>
                                        <p:tgtEl>
                                          <p:spTgt spid="16"/>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ircle(in)">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circle(in)">
                                      <p:cBhvr>
                                        <p:cTn id="47" dur="2000"/>
                                        <p:tgtEl>
                                          <p:spTgt spid="19"/>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ircle(in)">
                                      <p:cBhvr>
                                        <p:cTn id="50" dur="2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randombar(horizontal)">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ình ảnh 9" descr="bt2729-chiec-luoc-nga-tap-1-138">
            <a:extLst>
              <a:ext uri="{FF2B5EF4-FFF2-40B4-BE49-F238E27FC236}">
                <a16:creationId xmlns:a16="http://schemas.microsoft.com/office/drawing/2014/main" id="{6B90ED0F-07BA-4E8A-A3DC-4EC3E448CF71}"/>
              </a:ext>
            </a:extLst>
          </p:cNvPr>
          <p:cNvPicPr>
            <a:picLocks noGrp="1" noChangeAspect="1"/>
          </p:cNvPicPr>
          <p:nvPr isPhoto="1"/>
        </p:nvPicPr>
        <p:blipFill rotWithShape="1">
          <a:blip r:embed="rId3">
            <a:alphaModFix/>
            <a:extLst>
              <a:ext uri="{28A0092B-C50C-407E-A947-70E740481C1C}">
                <a14:useLocalDpi xmlns:a14="http://schemas.microsoft.com/office/drawing/2010/main" val="0"/>
              </a:ext>
            </a:extLst>
          </a:blip>
          <a:srcRect t="18866" r="-1" b="9810"/>
          <a:stretch/>
        </p:blipFill>
        <p:spPr>
          <a:xfrm>
            <a:off x="8232701" y="1"/>
            <a:ext cx="3356185" cy="3249038"/>
          </a:xfrm>
          <a:prstGeom prst="rect">
            <a:avLst/>
          </a:prstGeom>
        </p:spPr>
      </p:pic>
      <p:sp>
        <p:nvSpPr>
          <p:cNvPr id="2" name="TextBox 1">
            <a:extLst>
              <a:ext uri="{FF2B5EF4-FFF2-40B4-BE49-F238E27FC236}">
                <a16:creationId xmlns:a16="http://schemas.microsoft.com/office/drawing/2014/main" id="{D87C840B-5EF9-4464-8F68-63963701D2B5}"/>
              </a:ext>
            </a:extLst>
          </p:cNvPr>
          <p:cNvSpPr txBox="1"/>
          <p:nvPr/>
        </p:nvSpPr>
        <p:spPr>
          <a:xfrm>
            <a:off x="8453337" y="0"/>
            <a:ext cx="1167319" cy="1600438"/>
          </a:xfrm>
          <a:prstGeom prst="rect">
            <a:avLst/>
          </a:prstGeom>
          <a:solidFill>
            <a:schemeClr val="bg1"/>
          </a:solidFill>
        </p:spPr>
        <p:txBody>
          <a:bodyPr wrap="square" rtlCol="0">
            <a:spAutoFit/>
          </a:bodyPr>
          <a:lstStyle/>
          <a:p>
            <a:pPr algn="ctr">
              <a:lnSpc>
                <a:spcPct val="80000"/>
              </a:lnSpc>
            </a:pPr>
            <a:r>
              <a:rPr lang="en-SG" sz="4000" dirty="0">
                <a:latin typeface="#9Slide05 Filmotype Honey" panose="02000000000000000000" pitchFamily="2" charset="0"/>
              </a:rPr>
              <a:t>Ba </a:t>
            </a:r>
            <a:r>
              <a:rPr lang="en-SG" sz="4000" dirty="0" err="1">
                <a:latin typeface="#9Slide05 Filmotype Honey" panose="02000000000000000000" pitchFamily="2" charset="0"/>
              </a:rPr>
              <a:t>đi</a:t>
            </a:r>
            <a:r>
              <a:rPr lang="en-SG" sz="4000" dirty="0">
                <a:latin typeface="#9Slide05 Filmotype Honey" panose="02000000000000000000" pitchFamily="2" charset="0"/>
              </a:rPr>
              <a:t> </a:t>
            </a:r>
            <a:r>
              <a:rPr lang="en-SG" sz="4000" dirty="0" err="1">
                <a:latin typeface="#9Slide05 Filmotype Honey" panose="02000000000000000000" pitchFamily="2" charset="0"/>
              </a:rPr>
              <a:t>nghen</a:t>
            </a:r>
            <a:r>
              <a:rPr lang="en-SG" sz="4000" dirty="0">
                <a:latin typeface="#9Slide05 Filmotype Honey" panose="02000000000000000000" pitchFamily="2" charset="0"/>
              </a:rPr>
              <a:t> con</a:t>
            </a:r>
          </a:p>
        </p:txBody>
      </p:sp>
      <p:graphicFrame>
        <p:nvGraphicFramePr>
          <p:cNvPr id="6" name="Chỗ dành sẵn cho Nội dung 4">
            <a:extLst>
              <a:ext uri="{FF2B5EF4-FFF2-40B4-BE49-F238E27FC236}">
                <a16:creationId xmlns:a16="http://schemas.microsoft.com/office/drawing/2014/main" id="{051B269B-8B96-4DE6-9799-7BEB927DBE15}"/>
              </a:ext>
            </a:extLst>
          </p:cNvPr>
          <p:cNvGraphicFramePr>
            <a:graphicFrameLocks/>
          </p:cNvGraphicFramePr>
          <p:nvPr>
            <p:extLst>
              <p:ext uri="{D42A27DB-BD31-4B8C-83A1-F6EECF244321}">
                <p14:modId xmlns:p14="http://schemas.microsoft.com/office/powerpoint/2010/main" val="3670568074"/>
              </p:ext>
            </p:extLst>
          </p:nvPr>
        </p:nvGraphicFramePr>
        <p:xfrm>
          <a:off x="528376" y="612602"/>
          <a:ext cx="7459486" cy="2120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Chỗ dành sẵn cho Nội dung 3" descr="bt0520-chiec-luoc-nga-tap-1-160 (1)">
            <a:extLst>
              <a:ext uri="{FF2B5EF4-FFF2-40B4-BE49-F238E27FC236}">
                <a16:creationId xmlns:a16="http://schemas.microsoft.com/office/drawing/2014/main" id="{3D04AB1C-38A6-4015-822A-858DE0062AB3}"/>
              </a:ext>
            </a:extLst>
          </p:cNvPr>
          <p:cNvPicPr>
            <a:picLocks noGrp="1" noChangeAspect="1"/>
          </p:cNvPicPr>
          <p:nvPr isPhoto="1">
            <p:ph idx="1"/>
          </p:nvPr>
        </p:nvPicPr>
        <p:blipFill rotWithShape="1">
          <a:blip r:embed="rId9">
            <a:extLst>
              <a:ext uri="{28A0092B-C50C-407E-A947-70E740481C1C}">
                <a14:useLocalDpi xmlns:a14="http://schemas.microsoft.com/office/drawing/2010/main" val="0"/>
              </a:ext>
            </a:extLst>
          </a:blip>
          <a:srcRect l="5500" t="7025" b="6725"/>
          <a:stretch/>
        </p:blipFill>
        <p:spPr>
          <a:xfrm>
            <a:off x="0" y="3385335"/>
            <a:ext cx="6096000" cy="3472666"/>
          </a:xfrm>
          <a:prstGeom prst="rect">
            <a:avLst/>
          </a:prstGeom>
        </p:spPr>
      </p:pic>
      <p:graphicFrame>
        <p:nvGraphicFramePr>
          <p:cNvPr id="15" name="Chỗ dành sẵn cho Nội dung 4">
            <a:extLst>
              <a:ext uri="{FF2B5EF4-FFF2-40B4-BE49-F238E27FC236}">
                <a16:creationId xmlns:a16="http://schemas.microsoft.com/office/drawing/2014/main" id="{93473C75-1350-45D2-98D8-40511CD8422F}"/>
              </a:ext>
            </a:extLst>
          </p:cNvPr>
          <p:cNvGraphicFramePr>
            <a:graphicFrameLocks/>
          </p:cNvGraphicFramePr>
          <p:nvPr>
            <p:extLst>
              <p:ext uri="{D42A27DB-BD31-4B8C-83A1-F6EECF244321}">
                <p14:modId xmlns:p14="http://schemas.microsoft.com/office/powerpoint/2010/main" val="2305830346"/>
              </p:ext>
            </p:extLst>
          </p:nvPr>
        </p:nvGraphicFramePr>
        <p:xfrm>
          <a:off x="6426621" y="3863887"/>
          <a:ext cx="5476791" cy="25155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325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graphicEl>
                                              <a:dgm id="{35E8AE8D-5101-45C8-B721-31E63586E8AF}"/>
                                            </p:graphicEl>
                                          </p:spTgt>
                                        </p:tgtEl>
                                        <p:attrNameLst>
                                          <p:attrName>style.visibility</p:attrName>
                                        </p:attrNameLst>
                                      </p:cBhvr>
                                      <p:to>
                                        <p:strVal val="visible"/>
                                      </p:to>
                                    </p:set>
                                    <p:animEffect transition="in" filter="barn(inVertical)">
                                      <p:cBhvr>
                                        <p:cTn id="13" dur="500"/>
                                        <p:tgtEl>
                                          <p:spTgt spid="6">
                                            <p:graphicEl>
                                              <a:dgm id="{35E8AE8D-5101-45C8-B721-31E63586E8A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graphicEl>
                                              <a:dgm id="{C07BAB15-CC0A-43A5-8951-7052C45CFB52}"/>
                                            </p:graphicEl>
                                          </p:spTgt>
                                        </p:tgtEl>
                                        <p:attrNameLst>
                                          <p:attrName>style.visibility</p:attrName>
                                        </p:attrNameLst>
                                      </p:cBhvr>
                                      <p:to>
                                        <p:strVal val="visible"/>
                                      </p:to>
                                    </p:set>
                                    <p:animEffect transition="in" filter="barn(inVertical)">
                                      <p:cBhvr>
                                        <p:cTn id="18" dur="500"/>
                                        <p:tgtEl>
                                          <p:spTgt spid="6">
                                            <p:graphicEl>
                                              <a:dgm id="{C07BAB15-CC0A-43A5-8951-7052C45CFB52}"/>
                                            </p:graphic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graphicEl>
                                              <a:dgm id="{2729D807-F6D9-4915-9D61-01D5BE4B8568}"/>
                                            </p:graphicEl>
                                          </p:spTgt>
                                        </p:tgtEl>
                                        <p:attrNameLst>
                                          <p:attrName>style.visibility</p:attrName>
                                        </p:attrNameLst>
                                      </p:cBhvr>
                                      <p:to>
                                        <p:strVal val="visible"/>
                                      </p:to>
                                    </p:set>
                                    <p:animEffect transition="in" filter="barn(inVertical)">
                                      <p:cBhvr>
                                        <p:cTn id="21" dur="500"/>
                                        <p:tgtEl>
                                          <p:spTgt spid="6">
                                            <p:graphicEl>
                                              <a:dgm id="{2729D807-F6D9-4915-9D61-01D5BE4B8568}"/>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5">
                                            <p:graphicEl>
                                              <a:dgm id="{35E8AE8D-5101-45C8-B721-31E63586E8AF}"/>
                                            </p:graphicEl>
                                          </p:spTgt>
                                        </p:tgtEl>
                                        <p:attrNameLst>
                                          <p:attrName>style.visibility</p:attrName>
                                        </p:attrNameLst>
                                      </p:cBhvr>
                                      <p:to>
                                        <p:strVal val="visible"/>
                                      </p:to>
                                    </p:set>
                                    <p:animEffect transition="in" filter="barn(inVertical)">
                                      <p:cBhvr>
                                        <p:cTn id="26" dur="500"/>
                                        <p:tgtEl>
                                          <p:spTgt spid="15">
                                            <p:graphicEl>
                                              <a:dgm id="{35E8AE8D-5101-45C8-B721-31E63586E8A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graphicEl>
                                              <a:dgm id="{C07BAB15-CC0A-43A5-8951-7052C45CFB52}"/>
                                            </p:graphicEl>
                                          </p:spTgt>
                                        </p:tgtEl>
                                        <p:attrNameLst>
                                          <p:attrName>style.visibility</p:attrName>
                                        </p:attrNameLst>
                                      </p:cBhvr>
                                      <p:to>
                                        <p:strVal val="visible"/>
                                      </p:to>
                                    </p:set>
                                    <p:animEffect transition="in" filter="barn(inVertical)">
                                      <p:cBhvr>
                                        <p:cTn id="31" dur="500"/>
                                        <p:tgtEl>
                                          <p:spTgt spid="15">
                                            <p:graphicEl>
                                              <a:dgm id="{C07BAB15-CC0A-43A5-8951-7052C45CFB52}"/>
                                            </p:graphic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graphicEl>
                                              <a:dgm id="{2729D807-F6D9-4915-9D61-01D5BE4B8568}"/>
                                            </p:graphicEl>
                                          </p:spTgt>
                                        </p:tgtEl>
                                        <p:attrNameLst>
                                          <p:attrName>style.visibility</p:attrName>
                                        </p:attrNameLst>
                                      </p:cBhvr>
                                      <p:to>
                                        <p:strVal val="visible"/>
                                      </p:to>
                                    </p:set>
                                    <p:animEffect transition="in" filter="barn(inVertical)">
                                      <p:cBhvr>
                                        <p:cTn id="34" dur="500"/>
                                        <p:tgtEl>
                                          <p:spTgt spid="15">
                                            <p:graphicEl>
                                              <a:dgm id="{2729D807-F6D9-4915-9D61-01D5BE4B856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1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bt0008-chiec-luoc-nga-tap-2-037 (1)">
            <a:extLst>
              <a:ext uri="{FF2B5EF4-FFF2-40B4-BE49-F238E27FC236}">
                <a16:creationId xmlns:a16="http://schemas.microsoft.com/office/drawing/2014/main" id="{A0FDB919-EA16-4BD9-83E7-D1E36AF0DF86}"/>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7609" b="7614"/>
          <a:stretch/>
        </p:blipFill>
        <p:spPr>
          <a:xfrm>
            <a:off x="2572228" y="526267"/>
            <a:ext cx="3490545" cy="2855618"/>
          </a:xfrm>
          <a:prstGeom prst="ellipse">
            <a:avLst/>
          </a:prstGeom>
          <a:ln>
            <a:noFill/>
          </a:ln>
          <a:effectLst>
            <a:softEdge rad="112500"/>
          </a:effectLst>
        </p:spPr>
      </p:pic>
      <p:pic>
        <p:nvPicPr>
          <p:cNvPr id="7" name="Hình ảnh 3" descr="Ảnh có chứa văn bản, cuốn sách&#10;&#10;Mô tả được tạo tự động">
            <a:extLst>
              <a:ext uri="{FF2B5EF4-FFF2-40B4-BE49-F238E27FC236}">
                <a16:creationId xmlns:a16="http://schemas.microsoft.com/office/drawing/2014/main" id="{7391C2A3-A88D-4DEB-9A31-EB3A0FA855CA}"/>
              </a:ext>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t="41310" r="2" b="2310"/>
          <a:stretch/>
        </p:blipFill>
        <p:spPr>
          <a:xfrm>
            <a:off x="0" y="0"/>
            <a:ext cx="3184984" cy="2680138"/>
          </a:xfrm>
          <a:custGeom>
            <a:avLst/>
            <a:gdLst>
              <a:gd name="connsiteX0" fmla="*/ 73119 w 3943111"/>
              <a:gd name="connsiteY0" fmla="*/ 0 h 3318096"/>
              <a:gd name="connsiteX1" fmla="*/ 3572026 w 3943111"/>
              <a:gd name="connsiteY1" fmla="*/ 0 h 3318096"/>
              <a:gd name="connsiteX2" fmla="*/ 3580957 w 3943111"/>
              <a:gd name="connsiteY2" fmla="*/ 11944 h 3318096"/>
              <a:gd name="connsiteX3" fmla="*/ 3943111 w 3943111"/>
              <a:gd name="connsiteY3" fmla="*/ 1197557 h 3318096"/>
              <a:gd name="connsiteX4" fmla="*/ 1822572 w 3943111"/>
              <a:gd name="connsiteY4" fmla="*/ 3318096 h 3318096"/>
              <a:gd name="connsiteX5" fmla="*/ 64188 w 3943111"/>
              <a:gd name="connsiteY5" fmla="*/ 2383171 h 3318096"/>
              <a:gd name="connsiteX6" fmla="*/ 0 w 3943111"/>
              <a:gd name="connsiteY6" fmla="*/ 2277515 h 3318096"/>
              <a:gd name="connsiteX7" fmla="*/ 0 w 3943111"/>
              <a:gd name="connsiteY7" fmla="*/ 117600 h 3318096"/>
              <a:gd name="connsiteX8" fmla="*/ 64188 w 3943111"/>
              <a:gd name="connsiteY8" fmla="*/ 11944 h 33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effectLst>
            <a:softEdge rad="0"/>
          </a:effectLst>
        </p:spPr>
      </p:pic>
      <p:pic>
        <p:nvPicPr>
          <p:cNvPr id="9" name="Hình ảnh 4" descr="Ảnh có chứa văn bản, cuốn sách, ảnh, người đàn ông&#10;&#10;Mô tả được tạo tự động">
            <a:extLst>
              <a:ext uri="{FF2B5EF4-FFF2-40B4-BE49-F238E27FC236}">
                <a16:creationId xmlns:a16="http://schemas.microsoft.com/office/drawing/2014/main" id="{6DCF55CA-27A9-4C62-A388-4EAF53E99449}"/>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4425" t="11875" r="6" b="7133"/>
          <a:stretch/>
        </p:blipFill>
        <p:spPr>
          <a:xfrm>
            <a:off x="8627103" y="355491"/>
            <a:ext cx="3639761" cy="3197169"/>
          </a:xfrm>
          <a:prstGeom prst="ellipse">
            <a:avLst/>
          </a:prstGeom>
          <a:ln>
            <a:noFill/>
          </a:ln>
          <a:effectLst>
            <a:softEdge rad="112500"/>
          </a:effectLst>
        </p:spPr>
      </p:pic>
      <p:pic>
        <p:nvPicPr>
          <p:cNvPr id="14" name="Hình ảnh 2" descr="Ảnh có chứa văn bản, cuốn sách&#10;&#10;Mô tả được tạo tự động">
            <a:extLst>
              <a:ext uri="{FF2B5EF4-FFF2-40B4-BE49-F238E27FC236}">
                <a16:creationId xmlns:a16="http://schemas.microsoft.com/office/drawing/2014/main" id="{E6FC84EB-8399-40CD-9842-82144D5D5156}"/>
              </a:ext>
            </a:extLst>
          </p:cNvPr>
          <p:cNvPicPr>
            <a:picLocks noChangeAspect="1"/>
          </p:cNvPicPr>
          <p:nvPr/>
        </p:nvPicPr>
        <p:blipFill rotWithShape="1">
          <a:blip r:embed="rId6">
            <a:extLst>
              <a:ext uri="{28A0092B-C50C-407E-A947-70E740481C1C}">
                <a14:useLocalDpi xmlns:a14="http://schemas.microsoft.com/office/drawing/2010/main" val="0"/>
              </a:ext>
            </a:extLst>
          </a:blip>
          <a:srcRect r="5179" b="8103"/>
          <a:stretch/>
        </p:blipFill>
        <p:spPr>
          <a:xfrm>
            <a:off x="5564697" y="-125454"/>
            <a:ext cx="3473769" cy="3119973"/>
          </a:xfrm>
          <a:prstGeom prst="ellipse">
            <a:avLst/>
          </a:prstGeom>
          <a:ln>
            <a:noFill/>
          </a:ln>
          <a:effectLst>
            <a:softEdge rad="112500"/>
          </a:effectLst>
        </p:spPr>
      </p:pic>
      <p:graphicFrame>
        <p:nvGraphicFramePr>
          <p:cNvPr id="15" name="Chỗ dành sẵn cho Nội dung 7">
            <a:extLst>
              <a:ext uri="{FF2B5EF4-FFF2-40B4-BE49-F238E27FC236}">
                <a16:creationId xmlns:a16="http://schemas.microsoft.com/office/drawing/2014/main" id="{A411F66D-EB4B-453F-A964-943B1669A4D2}"/>
              </a:ext>
            </a:extLst>
          </p:cNvPr>
          <p:cNvGraphicFramePr>
            <a:graphicFrameLocks/>
          </p:cNvGraphicFramePr>
          <p:nvPr>
            <p:extLst>
              <p:ext uri="{D42A27DB-BD31-4B8C-83A1-F6EECF244321}">
                <p14:modId xmlns:p14="http://schemas.microsoft.com/office/powerpoint/2010/main" val="776965278"/>
              </p:ext>
            </p:extLst>
          </p:nvPr>
        </p:nvGraphicFramePr>
        <p:xfrm>
          <a:off x="0" y="3726847"/>
          <a:ext cx="12266864" cy="31971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iêu đề 1">
            <a:extLst>
              <a:ext uri="{FF2B5EF4-FFF2-40B4-BE49-F238E27FC236}">
                <a16:creationId xmlns:a16="http://schemas.microsoft.com/office/drawing/2014/main" id="{279F7DC1-C91D-4A07-A34B-78FFE9365E96}"/>
              </a:ext>
            </a:extLst>
          </p:cNvPr>
          <p:cNvSpPr txBox="1">
            <a:spLocks/>
          </p:cNvSpPr>
          <p:nvPr/>
        </p:nvSpPr>
        <p:spPr>
          <a:xfrm>
            <a:off x="2400083" y="3068907"/>
            <a:ext cx="7391833"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9Slide03 Arima Madurai Black" panose="00000A00000000000000" pitchFamily="2" charset="0"/>
                <a:cs typeface="#9Slide03 Arima Madurai Black" panose="00000A00000000000000" pitchFamily="2" charset="0"/>
              </a:rPr>
              <a:t>TRONG NHỮNG NGÀY XA CON</a:t>
            </a:r>
          </a:p>
        </p:txBody>
      </p:sp>
    </p:spTree>
    <p:extLst>
      <p:ext uri="{BB962C8B-B14F-4D97-AF65-F5344CB8AC3E}">
        <p14:creationId xmlns:p14="http://schemas.microsoft.com/office/powerpoint/2010/main" val="4596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55"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par>
                          <p:cTn id="20" fill="hold">
                            <p:stCondLst>
                              <p:cond delay="2500"/>
                            </p:stCondLst>
                            <p:childTnLst>
                              <p:par>
                                <p:cTn id="21" presetID="55"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0.70"/>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graphicEl>
                                              <a:dgm id="{F1F60D65-3030-4D57-8A1E-625C95D7C1F7}"/>
                                            </p:graphicEl>
                                          </p:spTgt>
                                        </p:tgtEl>
                                        <p:attrNameLst>
                                          <p:attrName>style.visibility</p:attrName>
                                        </p:attrNameLst>
                                      </p:cBhvr>
                                      <p:to>
                                        <p:strVal val="visible"/>
                                      </p:to>
                                    </p:set>
                                    <p:animEffect transition="in" filter="fade">
                                      <p:cBhvr>
                                        <p:cTn id="36" dur="500"/>
                                        <p:tgtEl>
                                          <p:spTgt spid="15">
                                            <p:graphicEl>
                                              <a:dgm id="{F1F60D65-3030-4D57-8A1E-625C95D7C1F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graphicEl>
                                              <a:dgm id="{01F33D0E-3E81-42E2-B4E7-B7C49A707021}"/>
                                            </p:graphicEl>
                                          </p:spTgt>
                                        </p:tgtEl>
                                        <p:attrNameLst>
                                          <p:attrName>style.visibility</p:attrName>
                                        </p:attrNameLst>
                                      </p:cBhvr>
                                      <p:to>
                                        <p:strVal val="visible"/>
                                      </p:to>
                                    </p:set>
                                    <p:animEffect transition="in" filter="fade">
                                      <p:cBhvr>
                                        <p:cTn id="39" dur="500"/>
                                        <p:tgtEl>
                                          <p:spTgt spid="15">
                                            <p:graphicEl>
                                              <a:dgm id="{01F33D0E-3E81-42E2-B4E7-B7C49A70702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graphicEl>
                                              <a:dgm id="{6C373C7A-799B-493D-99EA-E287222432A4}"/>
                                            </p:graphicEl>
                                          </p:spTgt>
                                        </p:tgtEl>
                                        <p:attrNameLst>
                                          <p:attrName>style.visibility</p:attrName>
                                        </p:attrNameLst>
                                      </p:cBhvr>
                                      <p:to>
                                        <p:strVal val="visible"/>
                                      </p:to>
                                    </p:set>
                                    <p:animEffect transition="in" filter="fade">
                                      <p:cBhvr>
                                        <p:cTn id="44" dur="500"/>
                                        <p:tgtEl>
                                          <p:spTgt spid="15">
                                            <p:graphicEl>
                                              <a:dgm id="{6C373C7A-799B-493D-99EA-E287222432A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graphicEl>
                                              <a:dgm id="{D829CA6E-57AA-44AD-8AED-506719D6DA0A}"/>
                                            </p:graphicEl>
                                          </p:spTgt>
                                        </p:tgtEl>
                                        <p:attrNameLst>
                                          <p:attrName>style.visibility</p:attrName>
                                        </p:attrNameLst>
                                      </p:cBhvr>
                                      <p:to>
                                        <p:strVal val="visible"/>
                                      </p:to>
                                    </p:set>
                                    <p:animEffect transition="in" filter="fade">
                                      <p:cBhvr>
                                        <p:cTn id="47" dur="500"/>
                                        <p:tgtEl>
                                          <p:spTgt spid="15">
                                            <p:graphicEl>
                                              <a:dgm id="{D829CA6E-57AA-44AD-8AED-506719D6DA0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graphicEl>
                                              <a:dgm id="{D2CAFE2E-523F-4665-B1B2-CBFFD73C5B88}"/>
                                            </p:graphicEl>
                                          </p:spTgt>
                                        </p:tgtEl>
                                        <p:attrNameLst>
                                          <p:attrName>style.visibility</p:attrName>
                                        </p:attrNameLst>
                                      </p:cBhvr>
                                      <p:to>
                                        <p:strVal val="visible"/>
                                      </p:to>
                                    </p:set>
                                    <p:animEffect transition="in" filter="fade">
                                      <p:cBhvr>
                                        <p:cTn id="52" dur="500"/>
                                        <p:tgtEl>
                                          <p:spTgt spid="15">
                                            <p:graphicEl>
                                              <a:dgm id="{D2CAFE2E-523F-4665-B1B2-CBFFD73C5B8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graphicEl>
                                              <a:dgm id="{885E1358-EC5F-4FCF-9F6A-0A823BAD943E}"/>
                                            </p:graphicEl>
                                          </p:spTgt>
                                        </p:tgtEl>
                                        <p:attrNameLst>
                                          <p:attrName>style.visibility</p:attrName>
                                        </p:attrNameLst>
                                      </p:cBhvr>
                                      <p:to>
                                        <p:strVal val="visible"/>
                                      </p:to>
                                    </p:set>
                                    <p:animEffect transition="in" filter="fade">
                                      <p:cBhvr>
                                        <p:cTn id="55" dur="500"/>
                                        <p:tgtEl>
                                          <p:spTgt spid="15">
                                            <p:graphicEl>
                                              <a:dgm id="{885E1358-EC5F-4FCF-9F6A-0A823BAD943E}"/>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graphicEl>
                                              <a:dgm id="{2F15D073-62D0-4F2A-9ED5-F173C99CBFC7}"/>
                                            </p:graphicEl>
                                          </p:spTgt>
                                        </p:tgtEl>
                                        <p:attrNameLst>
                                          <p:attrName>style.visibility</p:attrName>
                                        </p:attrNameLst>
                                      </p:cBhvr>
                                      <p:to>
                                        <p:strVal val="visible"/>
                                      </p:to>
                                    </p:set>
                                    <p:animEffect transition="in" filter="fade">
                                      <p:cBhvr>
                                        <p:cTn id="60" dur="500"/>
                                        <p:tgtEl>
                                          <p:spTgt spid="15">
                                            <p:graphicEl>
                                              <a:dgm id="{2F15D073-62D0-4F2A-9ED5-F173C99CBFC7}"/>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graphicEl>
                                              <a:dgm id="{BC7B1F9C-F175-4D13-9653-305016EE1CB0}"/>
                                            </p:graphicEl>
                                          </p:spTgt>
                                        </p:tgtEl>
                                        <p:attrNameLst>
                                          <p:attrName>style.visibility</p:attrName>
                                        </p:attrNameLst>
                                      </p:cBhvr>
                                      <p:to>
                                        <p:strVal val="visible"/>
                                      </p:to>
                                    </p:set>
                                    <p:animEffect transition="in" filter="fade">
                                      <p:cBhvr>
                                        <p:cTn id="63" dur="500"/>
                                        <p:tgtEl>
                                          <p:spTgt spid="15">
                                            <p:graphicEl>
                                              <a:dgm id="{BC7B1F9C-F175-4D13-9653-305016EE1CB0}"/>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graphicEl>
                                              <a:dgm id="{41C7A439-BA07-4ACC-9BBE-643EF8D4C0A0}"/>
                                            </p:graphicEl>
                                          </p:spTgt>
                                        </p:tgtEl>
                                        <p:attrNameLst>
                                          <p:attrName>style.visibility</p:attrName>
                                        </p:attrNameLst>
                                      </p:cBhvr>
                                      <p:to>
                                        <p:strVal val="visible"/>
                                      </p:to>
                                    </p:set>
                                    <p:animEffect transition="in" filter="fade">
                                      <p:cBhvr>
                                        <p:cTn id="68" dur="500"/>
                                        <p:tgtEl>
                                          <p:spTgt spid="15">
                                            <p:graphicEl>
                                              <a:dgm id="{41C7A439-BA07-4ACC-9BBE-643EF8D4C0A0}"/>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graphicEl>
                                              <a:dgm id="{A976EB3B-0396-46CD-9E85-D273C8804788}"/>
                                            </p:graphicEl>
                                          </p:spTgt>
                                        </p:tgtEl>
                                        <p:attrNameLst>
                                          <p:attrName>style.visibility</p:attrName>
                                        </p:attrNameLst>
                                      </p:cBhvr>
                                      <p:to>
                                        <p:strVal val="visible"/>
                                      </p:to>
                                    </p:set>
                                    <p:animEffect transition="in" filter="fade">
                                      <p:cBhvr>
                                        <p:cTn id="71" dur="500"/>
                                        <p:tgtEl>
                                          <p:spTgt spid="15">
                                            <p:graphicEl>
                                              <a:dgm id="{A976EB3B-0396-46CD-9E85-D273C88047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lvlOne"/>
        </p:bldSub>
      </p:bldGraphic>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vải&#10;&#10;Mô tả được tạo tự động">
            <a:extLst>
              <a:ext uri="{FF2B5EF4-FFF2-40B4-BE49-F238E27FC236}">
                <a16:creationId xmlns:a16="http://schemas.microsoft.com/office/drawing/2014/main" id="{D6D5D2B0-DFB3-45A0-B50E-87DB604875EE}"/>
              </a:ext>
            </a:extLst>
          </p:cNvPr>
          <p:cNvPicPr>
            <a:picLocks noChangeAspect="1"/>
          </p:cNvPicPr>
          <p:nvPr/>
        </p:nvPicPr>
        <p:blipFill rotWithShape="1">
          <a:blip r:embed="rId3">
            <a:extLst>
              <a:ext uri="{28A0092B-C50C-407E-A947-70E740481C1C}">
                <a14:useLocalDpi xmlns:a14="http://schemas.microsoft.com/office/drawing/2010/main" val="0"/>
              </a:ext>
            </a:extLst>
          </a:blip>
          <a:srcRect l="14886" r="22180"/>
          <a:stretch/>
        </p:blipFill>
        <p:spPr>
          <a:xfrm>
            <a:off x="6853081" y="1234960"/>
            <a:ext cx="4919187" cy="5276088"/>
          </a:xfrm>
          <a:prstGeom prst="rect">
            <a:avLst/>
          </a:prstGeom>
        </p:spPr>
      </p:pic>
      <p:graphicFrame>
        <p:nvGraphicFramePr>
          <p:cNvPr id="6" name="Chỗ dành sẵn cho Nội dung 5">
            <a:extLst>
              <a:ext uri="{FF2B5EF4-FFF2-40B4-BE49-F238E27FC236}">
                <a16:creationId xmlns:a16="http://schemas.microsoft.com/office/drawing/2014/main" id="{E98B30A2-9214-4BF1-AFCD-F190CDF5EF59}"/>
              </a:ext>
            </a:extLst>
          </p:cNvPr>
          <p:cNvGraphicFramePr>
            <a:graphicFrameLocks noGrp="1"/>
          </p:cNvGraphicFramePr>
          <p:nvPr>
            <p:ph idx="1"/>
            <p:extLst>
              <p:ext uri="{D42A27DB-BD31-4B8C-83A1-F6EECF244321}">
                <p14:modId xmlns:p14="http://schemas.microsoft.com/office/powerpoint/2010/main" val="2240723047"/>
              </p:ext>
            </p:extLst>
          </p:nvPr>
        </p:nvGraphicFramePr>
        <p:xfrm>
          <a:off x="419732" y="1459148"/>
          <a:ext cx="6000522" cy="50206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CA40036E-F0EA-4DC8-9F72-83363BE8644A}"/>
              </a:ext>
            </a:extLst>
          </p:cNvPr>
          <p:cNvSpPr/>
          <p:nvPr/>
        </p:nvSpPr>
        <p:spPr>
          <a:xfrm>
            <a:off x="3890107" y="135180"/>
            <a:ext cx="4411785" cy="1015663"/>
          </a:xfrm>
          <a:prstGeom prst="rect">
            <a:avLst/>
          </a:prstGeom>
        </p:spPr>
        <p:txBody>
          <a:bodyPr wrap="none">
            <a:spAutoFit/>
          </a:bodyPr>
          <a:lstStyle/>
          <a:p>
            <a:pPr algn="ctr"/>
            <a:r>
              <a:rPr lang="en-SG" sz="6000" dirty="0" err="1">
                <a:solidFill>
                  <a:srgbClr val="FF0000"/>
                </a:solidFill>
                <a:latin typeface="#9Slide05 SVNCookie" panose="020B0606040200020203" pitchFamily="34" charset="0"/>
              </a:rPr>
              <a:t>Nhân</a:t>
            </a:r>
            <a:r>
              <a:rPr lang="en-SG" sz="6000" dirty="0">
                <a:solidFill>
                  <a:srgbClr val="FF0000"/>
                </a:solidFill>
                <a:latin typeface="#9Slide05 SVNCookie" panose="020B0606040200020203" pitchFamily="34" charset="0"/>
              </a:rPr>
              <a:t> </a:t>
            </a:r>
            <a:r>
              <a:rPr lang="en-SG" sz="6000" dirty="0" err="1">
                <a:solidFill>
                  <a:srgbClr val="FF0000"/>
                </a:solidFill>
                <a:latin typeface="#9Slide05 SVNCookie" panose="020B0606040200020203" pitchFamily="34" charset="0"/>
              </a:rPr>
              <a:t>vật</a:t>
            </a:r>
            <a:r>
              <a:rPr lang="en-SG" sz="6000" dirty="0">
                <a:solidFill>
                  <a:srgbClr val="FF0000"/>
                </a:solidFill>
                <a:latin typeface="#9Slide05 SVNCookie" panose="020B0606040200020203" pitchFamily="34" charset="0"/>
              </a:rPr>
              <a:t> </a:t>
            </a:r>
            <a:r>
              <a:rPr lang="en-SG" sz="6000" dirty="0" err="1">
                <a:solidFill>
                  <a:srgbClr val="FF0000"/>
                </a:solidFill>
                <a:latin typeface="#9Slide05 SVNCookie" panose="020B0606040200020203" pitchFamily="34" charset="0"/>
              </a:rPr>
              <a:t>ông</a:t>
            </a:r>
            <a:r>
              <a:rPr lang="en-SG" sz="6000" dirty="0">
                <a:solidFill>
                  <a:srgbClr val="FF0000"/>
                </a:solidFill>
                <a:latin typeface="#9Slide05 SVNCookie" panose="020B0606040200020203" pitchFamily="34" charset="0"/>
              </a:rPr>
              <a:t> </a:t>
            </a:r>
            <a:r>
              <a:rPr lang="en-SG" sz="6000" dirty="0" err="1">
                <a:solidFill>
                  <a:srgbClr val="FF0000"/>
                </a:solidFill>
                <a:latin typeface="#9Slide05 SVNCookie" panose="020B0606040200020203" pitchFamily="34" charset="0"/>
              </a:rPr>
              <a:t>Sáu</a:t>
            </a:r>
            <a:endParaRPr lang="en-SG" sz="6000" dirty="0">
              <a:solidFill>
                <a:srgbClr val="FF0000"/>
              </a:solidFill>
              <a:latin typeface="#9Slide05 SVNCookie" panose="020B0606040200020203" pitchFamily="34" charset="0"/>
            </a:endParaRPr>
          </a:p>
        </p:txBody>
      </p:sp>
    </p:spTree>
    <p:extLst>
      <p:ext uri="{BB962C8B-B14F-4D97-AF65-F5344CB8AC3E}">
        <p14:creationId xmlns:p14="http://schemas.microsoft.com/office/powerpoint/2010/main" val="159665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6D807D-7CA2-4B51-91A3-0290403C36A5}"/>
              </a:ext>
            </a:extLst>
          </p:cNvPr>
          <p:cNvSpPr/>
          <p:nvPr/>
        </p:nvSpPr>
        <p:spPr>
          <a:xfrm>
            <a:off x="0" y="5556110"/>
            <a:ext cx="12192000" cy="13018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3" name="Rectangle 2">
            <a:extLst>
              <a:ext uri="{FF2B5EF4-FFF2-40B4-BE49-F238E27FC236}">
                <a16:creationId xmlns:a16="http://schemas.microsoft.com/office/drawing/2014/main" id="{DBC88B76-B602-44C8-9369-80D0EB8838F3}"/>
              </a:ext>
            </a:extLst>
          </p:cNvPr>
          <p:cNvSpPr/>
          <p:nvPr/>
        </p:nvSpPr>
        <p:spPr>
          <a:xfrm>
            <a:off x="108856" y="5690681"/>
            <a:ext cx="11963400" cy="103668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600" dirty="0">
                <a:solidFill>
                  <a:srgbClr val="FF0000"/>
                </a:solidFill>
                <a:latin typeface="#9Slide05 SVNCookie" panose="020B0606040200020203" pitchFamily="34" charset="0"/>
              </a:rPr>
              <a:t>2. </a:t>
            </a:r>
            <a:r>
              <a:rPr lang="en-SG" sz="6600" dirty="0" err="1">
                <a:solidFill>
                  <a:srgbClr val="FF0000"/>
                </a:solidFill>
                <a:latin typeface="#9Slide05 SVNCookie" panose="020B0606040200020203" pitchFamily="34" charset="0"/>
              </a:rPr>
              <a:t>Nhân</a:t>
            </a:r>
            <a:r>
              <a:rPr lang="en-SG" sz="6600" dirty="0">
                <a:solidFill>
                  <a:srgbClr val="FF0000"/>
                </a:solidFill>
                <a:latin typeface="#9Slide05 SVNCookie" panose="020B0606040200020203" pitchFamily="34" charset="0"/>
              </a:rPr>
              <a:t> </a:t>
            </a:r>
            <a:r>
              <a:rPr lang="en-SG" sz="6600" dirty="0" err="1">
                <a:solidFill>
                  <a:srgbClr val="FF0000"/>
                </a:solidFill>
                <a:latin typeface="#9Slide05 SVNCookie" panose="020B0606040200020203" pitchFamily="34" charset="0"/>
              </a:rPr>
              <a:t>vật</a:t>
            </a:r>
            <a:r>
              <a:rPr lang="en-SG" sz="6600" dirty="0">
                <a:solidFill>
                  <a:srgbClr val="FF0000"/>
                </a:solidFill>
                <a:latin typeface="#9Slide05 SVNCookie" panose="020B0606040200020203" pitchFamily="34" charset="0"/>
              </a:rPr>
              <a:t> </a:t>
            </a:r>
            <a:r>
              <a:rPr lang="en-SG" sz="6600" dirty="0" err="1">
                <a:solidFill>
                  <a:srgbClr val="FF0000"/>
                </a:solidFill>
                <a:latin typeface="#9Slide05 SVNCookie" panose="020B0606040200020203" pitchFamily="34" charset="0"/>
              </a:rPr>
              <a:t>bé</a:t>
            </a:r>
            <a:r>
              <a:rPr lang="en-SG" sz="6600" dirty="0">
                <a:solidFill>
                  <a:srgbClr val="FF0000"/>
                </a:solidFill>
                <a:latin typeface="#9Slide05 SVNCookie" panose="020B0606040200020203" pitchFamily="34" charset="0"/>
              </a:rPr>
              <a:t> Thu</a:t>
            </a:r>
          </a:p>
        </p:txBody>
      </p:sp>
      <p:pic>
        <p:nvPicPr>
          <p:cNvPr id="1026" name="Picture 2" descr="PhÃ¢n tÃ­ch nhÃ¢n váº­t bÃ© Thu trong truyá»n ngáº¯n Chiáº¿c lÆ°á»£c ngÃ  (DÃ n y + 10 Máº«u)">
            <a:extLst>
              <a:ext uri="{FF2B5EF4-FFF2-40B4-BE49-F238E27FC236}">
                <a16:creationId xmlns:a16="http://schemas.microsoft.com/office/drawing/2014/main" id="{6CEBDE31-AD09-4CED-B806-4C85B51BA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31"/>
            <a:ext cx="12192001" cy="558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6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bt4130-chiec-luoc-nga-tap-1-050(1)">
            <a:extLst>
              <a:ext uri="{FF2B5EF4-FFF2-40B4-BE49-F238E27FC236}">
                <a16:creationId xmlns:a16="http://schemas.microsoft.com/office/drawing/2014/main" id="{D7CBC8A5-9FB0-4225-9908-8543339CB677}"/>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r="2" b="26190"/>
          <a:stretch/>
        </p:blipFill>
        <p:spPr>
          <a:xfrm>
            <a:off x="198249" y="145836"/>
            <a:ext cx="4276474" cy="4051011"/>
          </a:xfrm>
          <a:prstGeom prst="rect">
            <a:avLst/>
          </a:prstGeom>
        </p:spPr>
      </p:pic>
      <p:pic>
        <p:nvPicPr>
          <p:cNvPr id="5" name="Hình ảnh 4" descr="Picture1">
            <a:extLst>
              <a:ext uri="{FF2B5EF4-FFF2-40B4-BE49-F238E27FC236}">
                <a16:creationId xmlns:a16="http://schemas.microsoft.com/office/drawing/2014/main" id="{8278DA44-CFCF-464F-8815-30B71C44926C}"/>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l="1330" t="7211"/>
          <a:stretch/>
        </p:blipFill>
        <p:spPr>
          <a:xfrm>
            <a:off x="4776281" y="214137"/>
            <a:ext cx="7217470" cy="4051011"/>
          </a:xfrm>
          <a:prstGeom prst="rect">
            <a:avLst/>
          </a:prstGeom>
        </p:spPr>
      </p:pic>
      <p:graphicFrame>
        <p:nvGraphicFramePr>
          <p:cNvPr id="6" name="Chỗ dành sẵn cho Nội dung 5">
            <a:extLst>
              <a:ext uri="{FF2B5EF4-FFF2-40B4-BE49-F238E27FC236}">
                <a16:creationId xmlns:a16="http://schemas.microsoft.com/office/drawing/2014/main" id="{8BA7F4C6-AFC1-4E63-8A4C-3011F8A07262}"/>
              </a:ext>
            </a:extLst>
          </p:cNvPr>
          <p:cNvGraphicFramePr>
            <a:graphicFrameLocks noGrp="1"/>
          </p:cNvGraphicFramePr>
          <p:nvPr>
            <p:ph idx="1"/>
            <p:extLst>
              <p:ext uri="{D42A27DB-BD31-4B8C-83A1-F6EECF244321}">
                <p14:modId xmlns:p14="http://schemas.microsoft.com/office/powerpoint/2010/main" val="492713018"/>
              </p:ext>
            </p:extLst>
          </p:nvPr>
        </p:nvGraphicFramePr>
        <p:xfrm>
          <a:off x="296787" y="4708097"/>
          <a:ext cx="11696964" cy="19357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7149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1D4C7DD0-0DD9-4FA2-909A-F0FCFEF793C1}"/>
                                            </p:graphicEl>
                                          </p:spTgt>
                                        </p:tgtEl>
                                        <p:attrNameLst>
                                          <p:attrName>style.visibility</p:attrName>
                                        </p:attrNameLst>
                                      </p:cBhvr>
                                      <p:to>
                                        <p:strVal val="visible"/>
                                      </p:to>
                                    </p:set>
                                    <p:animEffect transition="in" filter="fade">
                                      <p:cBhvr>
                                        <p:cTn id="14" dur="1000"/>
                                        <p:tgtEl>
                                          <p:spTgt spid="6">
                                            <p:graphicEl>
                                              <a:dgm id="{1D4C7DD0-0DD9-4FA2-909A-F0FCFEF793C1}"/>
                                            </p:graphicEl>
                                          </p:spTgt>
                                        </p:tgtEl>
                                      </p:cBhvr>
                                    </p:animEffect>
                                    <p:anim calcmode="lin" valueType="num">
                                      <p:cBhvr>
                                        <p:cTn id="15" dur="1000" fill="hold"/>
                                        <p:tgtEl>
                                          <p:spTgt spid="6">
                                            <p:graphicEl>
                                              <a:dgm id="{1D4C7DD0-0DD9-4FA2-909A-F0FCFEF793C1}"/>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1D4C7DD0-0DD9-4FA2-909A-F0FCFEF793C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7E82B51A-5734-4CE7-BE6B-9B829548702F}"/>
                                            </p:graphicEl>
                                          </p:spTgt>
                                        </p:tgtEl>
                                        <p:attrNameLst>
                                          <p:attrName>style.visibility</p:attrName>
                                        </p:attrNameLst>
                                      </p:cBhvr>
                                      <p:to>
                                        <p:strVal val="visible"/>
                                      </p:to>
                                    </p:set>
                                    <p:animEffect transition="in" filter="fade">
                                      <p:cBhvr>
                                        <p:cTn id="21" dur="1000"/>
                                        <p:tgtEl>
                                          <p:spTgt spid="6">
                                            <p:graphicEl>
                                              <a:dgm id="{7E82B51A-5734-4CE7-BE6B-9B829548702F}"/>
                                            </p:graphicEl>
                                          </p:spTgt>
                                        </p:tgtEl>
                                      </p:cBhvr>
                                    </p:animEffect>
                                    <p:anim calcmode="lin" valueType="num">
                                      <p:cBhvr>
                                        <p:cTn id="22" dur="1000" fill="hold"/>
                                        <p:tgtEl>
                                          <p:spTgt spid="6">
                                            <p:graphicEl>
                                              <a:dgm id="{7E82B51A-5734-4CE7-BE6B-9B829548702F}"/>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7E82B51A-5734-4CE7-BE6B-9B829548702F}"/>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graphicEl>
                                              <a:dgm id="{EE766F85-4D3E-460D-ADBF-A330D3AD5A7D}"/>
                                            </p:graphicEl>
                                          </p:spTgt>
                                        </p:tgtEl>
                                        <p:attrNameLst>
                                          <p:attrName>style.visibility</p:attrName>
                                        </p:attrNameLst>
                                      </p:cBhvr>
                                      <p:to>
                                        <p:strVal val="visible"/>
                                      </p:to>
                                    </p:set>
                                    <p:animEffect transition="in" filter="fade">
                                      <p:cBhvr>
                                        <p:cTn id="26" dur="1000"/>
                                        <p:tgtEl>
                                          <p:spTgt spid="6">
                                            <p:graphicEl>
                                              <a:dgm id="{EE766F85-4D3E-460D-ADBF-A330D3AD5A7D}"/>
                                            </p:graphicEl>
                                          </p:spTgt>
                                        </p:tgtEl>
                                      </p:cBhvr>
                                    </p:animEffect>
                                    <p:anim calcmode="lin" valueType="num">
                                      <p:cBhvr>
                                        <p:cTn id="27" dur="1000" fill="hold"/>
                                        <p:tgtEl>
                                          <p:spTgt spid="6">
                                            <p:graphicEl>
                                              <a:dgm id="{EE766F85-4D3E-460D-ADBF-A330D3AD5A7D}"/>
                                            </p:graphicEl>
                                          </p:spTgt>
                                        </p:tgtEl>
                                        <p:attrNameLst>
                                          <p:attrName>ppt_x</p:attrName>
                                        </p:attrNameLst>
                                      </p:cBhvr>
                                      <p:tavLst>
                                        <p:tav tm="0">
                                          <p:val>
                                            <p:strVal val="#ppt_x"/>
                                          </p:val>
                                        </p:tav>
                                        <p:tav tm="100000">
                                          <p:val>
                                            <p:strVal val="#ppt_x"/>
                                          </p:val>
                                        </p:tav>
                                      </p:tavLst>
                                    </p:anim>
                                    <p:anim calcmode="lin" valueType="num">
                                      <p:cBhvr>
                                        <p:cTn id="28" dur="1000" fill="hold"/>
                                        <p:tgtEl>
                                          <p:spTgt spid="6">
                                            <p:graphicEl>
                                              <a:dgm id="{EE766F85-4D3E-460D-ADBF-A330D3AD5A7D}"/>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graphicEl>
                                              <a:dgm id="{30053E0A-187A-49F0-8077-F1E1884BE8B1}"/>
                                            </p:graphicEl>
                                          </p:spTgt>
                                        </p:tgtEl>
                                        <p:attrNameLst>
                                          <p:attrName>style.visibility</p:attrName>
                                        </p:attrNameLst>
                                      </p:cBhvr>
                                      <p:to>
                                        <p:strVal val="visible"/>
                                      </p:to>
                                    </p:set>
                                    <p:animEffect transition="in" filter="fade">
                                      <p:cBhvr>
                                        <p:cTn id="33" dur="1000"/>
                                        <p:tgtEl>
                                          <p:spTgt spid="6">
                                            <p:graphicEl>
                                              <a:dgm id="{30053E0A-187A-49F0-8077-F1E1884BE8B1}"/>
                                            </p:graphicEl>
                                          </p:spTgt>
                                        </p:tgtEl>
                                      </p:cBhvr>
                                    </p:animEffect>
                                    <p:anim calcmode="lin" valueType="num">
                                      <p:cBhvr>
                                        <p:cTn id="34" dur="1000" fill="hold"/>
                                        <p:tgtEl>
                                          <p:spTgt spid="6">
                                            <p:graphicEl>
                                              <a:dgm id="{30053E0A-187A-49F0-8077-F1E1884BE8B1}"/>
                                            </p:graphicEl>
                                          </p:spTgt>
                                        </p:tgtEl>
                                        <p:attrNameLst>
                                          <p:attrName>ppt_x</p:attrName>
                                        </p:attrNameLst>
                                      </p:cBhvr>
                                      <p:tavLst>
                                        <p:tav tm="0">
                                          <p:val>
                                            <p:strVal val="#ppt_x"/>
                                          </p:val>
                                        </p:tav>
                                        <p:tav tm="100000">
                                          <p:val>
                                            <p:strVal val="#ppt_x"/>
                                          </p:val>
                                        </p:tav>
                                      </p:tavLst>
                                    </p:anim>
                                    <p:anim calcmode="lin" valueType="num">
                                      <p:cBhvr>
                                        <p:cTn id="35" dur="1000" fill="hold"/>
                                        <p:tgtEl>
                                          <p:spTgt spid="6">
                                            <p:graphicEl>
                                              <a:dgm id="{30053E0A-187A-49F0-8077-F1E1884BE8B1}"/>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graphicEl>
                                              <a:dgm id="{3B06B5FC-D9C4-4D44-800F-DBE25A9893D0}"/>
                                            </p:graphicEl>
                                          </p:spTgt>
                                        </p:tgtEl>
                                        <p:attrNameLst>
                                          <p:attrName>style.visibility</p:attrName>
                                        </p:attrNameLst>
                                      </p:cBhvr>
                                      <p:to>
                                        <p:strVal val="visible"/>
                                      </p:to>
                                    </p:set>
                                    <p:animEffect transition="in" filter="fade">
                                      <p:cBhvr>
                                        <p:cTn id="38" dur="1000"/>
                                        <p:tgtEl>
                                          <p:spTgt spid="6">
                                            <p:graphicEl>
                                              <a:dgm id="{3B06B5FC-D9C4-4D44-800F-DBE25A9893D0}"/>
                                            </p:graphicEl>
                                          </p:spTgt>
                                        </p:tgtEl>
                                      </p:cBhvr>
                                    </p:animEffect>
                                    <p:anim calcmode="lin" valueType="num">
                                      <p:cBhvr>
                                        <p:cTn id="39" dur="1000" fill="hold"/>
                                        <p:tgtEl>
                                          <p:spTgt spid="6">
                                            <p:graphicEl>
                                              <a:dgm id="{3B06B5FC-D9C4-4D44-800F-DBE25A9893D0}"/>
                                            </p:graphicEl>
                                          </p:spTgt>
                                        </p:tgtEl>
                                        <p:attrNameLst>
                                          <p:attrName>ppt_x</p:attrName>
                                        </p:attrNameLst>
                                      </p:cBhvr>
                                      <p:tavLst>
                                        <p:tav tm="0">
                                          <p:val>
                                            <p:strVal val="#ppt_x"/>
                                          </p:val>
                                        </p:tav>
                                        <p:tav tm="100000">
                                          <p:val>
                                            <p:strVal val="#ppt_x"/>
                                          </p:val>
                                        </p:tav>
                                      </p:tavLst>
                                    </p:anim>
                                    <p:anim calcmode="lin" valueType="num">
                                      <p:cBhvr>
                                        <p:cTn id="40" dur="1000" fill="hold"/>
                                        <p:tgtEl>
                                          <p:spTgt spid="6">
                                            <p:graphicEl>
                                              <a:dgm id="{3B06B5FC-D9C4-4D44-800F-DBE25A9893D0}"/>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graphicEl>
                                              <a:dgm id="{FF487A9F-D27A-4FFC-8AC7-9CD856E116D8}"/>
                                            </p:graphicEl>
                                          </p:spTgt>
                                        </p:tgtEl>
                                        <p:attrNameLst>
                                          <p:attrName>style.visibility</p:attrName>
                                        </p:attrNameLst>
                                      </p:cBhvr>
                                      <p:to>
                                        <p:strVal val="visible"/>
                                      </p:to>
                                    </p:set>
                                    <p:animEffect transition="in" filter="fade">
                                      <p:cBhvr>
                                        <p:cTn id="45" dur="1000"/>
                                        <p:tgtEl>
                                          <p:spTgt spid="6">
                                            <p:graphicEl>
                                              <a:dgm id="{FF487A9F-D27A-4FFC-8AC7-9CD856E116D8}"/>
                                            </p:graphicEl>
                                          </p:spTgt>
                                        </p:tgtEl>
                                      </p:cBhvr>
                                    </p:animEffect>
                                    <p:anim calcmode="lin" valueType="num">
                                      <p:cBhvr>
                                        <p:cTn id="46" dur="1000" fill="hold"/>
                                        <p:tgtEl>
                                          <p:spTgt spid="6">
                                            <p:graphicEl>
                                              <a:dgm id="{FF487A9F-D27A-4FFC-8AC7-9CD856E116D8}"/>
                                            </p:graphicEl>
                                          </p:spTgt>
                                        </p:tgtEl>
                                        <p:attrNameLst>
                                          <p:attrName>ppt_x</p:attrName>
                                        </p:attrNameLst>
                                      </p:cBhvr>
                                      <p:tavLst>
                                        <p:tav tm="0">
                                          <p:val>
                                            <p:strVal val="#ppt_x"/>
                                          </p:val>
                                        </p:tav>
                                        <p:tav tm="100000">
                                          <p:val>
                                            <p:strVal val="#ppt_x"/>
                                          </p:val>
                                        </p:tav>
                                      </p:tavLst>
                                    </p:anim>
                                    <p:anim calcmode="lin" valueType="num">
                                      <p:cBhvr>
                                        <p:cTn id="47" dur="1000" fill="hold"/>
                                        <p:tgtEl>
                                          <p:spTgt spid="6">
                                            <p:graphicEl>
                                              <a:dgm id="{FF487A9F-D27A-4FFC-8AC7-9CD856E116D8}"/>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
                                            <p:graphicEl>
                                              <a:dgm id="{30F289E2-D532-4FB0-BF31-350DB2F961F3}"/>
                                            </p:graphicEl>
                                          </p:spTgt>
                                        </p:tgtEl>
                                        <p:attrNameLst>
                                          <p:attrName>style.visibility</p:attrName>
                                        </p:attrNameLst>
                                      </p:cBhvr>
                                      <p:to>
                                        <p:strVal val="visible"/>
                                      </p:to>
                                    </p:set>
                                    <p:animEffect transition="in" filter="fade">
                                      <p:cBhvr>
                                        <p:cTn id="50" dur="1000"/>
                                        <p:tgtEl>
                                          <p:spTgt spid="6">
                                            <p:graphicEl>
                                              <a:dgm id="{30F289E2-D532-4FB0-BF31-350DB2F961F3}"/>
                                            </p:graphicEl>
                                          </p:spTgt>
                                        </p:tgtEl>
                                      </p:cBhvr>
                                    </p:animEffect>
                                    <p:anim calcmode="lin" valueType="num">
                                      <p:cBhvr>
                                        <p:cTn id="51" dur="1000" fill="hold"/>
                                        <p:tgtEl>
                                          <p:spTgt spid="6">
                                            <p:graphicEl>
                                              <a:dgm id="{30F289E2-D532-4FB0-BF31-350DB2F961F3}"/>
                                            </p:graphicEl>
                                          </p:spTgt>
                                        </p:tgtEl>
                                        <p:attrNameLst>
                                          <p:attrName>ppt_x</p:attrName>
                                        </p:attrNameLst>
                                      </p:cBhvr>
                                      <p:tavLst>
                                        <p:tav tm="0">
                                          <p:val>
                                            <p:strVal val="#ppt_x"/>
                                          </p:val>
                                        </p:tav>
                                        <p:tav tm="100000">
                                          <p:val>
                                            <p:strVal val="#ppt_x"/>
                                          </p:val>
                                        </p:tav>
                                      </p:tavLst>
                                    </p:anim>
                                    <p:anim calcmode="lin" valueType="num">
                                      <p:cBhvr>
                                        <p:cTn id="52" dur="1000" fill="hold"/>
                                        <p:tgtEl>
                                          <p:spTgt spid="6">
                                            <p:graphicEl>
                                              <a:dgm id="{30F289E2-D532-4FB0-BF31-350DB2F961F3}"/>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
                                            <p:graphicEl>
                                              <a:dgm id="{DE37441C-52C9-4DE4-89FC-ACC063B9B6AD}"/>
                                            </p:graphicEl>
                                          </p:spTgt>
                                        </p:tgtEl>
                                        <p:attrNameLst>
                                          <p:attrName>style.visibility</p:attrName>
                                        </p:attrNameLst>
                                      </p:cBhvr>
                                      <p:to>
                                        <p:strVal val="visible"/>
                                      </p:to>
                                    </p:set>
                                    <p:animEffect transition="in" filter="fade">
                                      <p:cBhvr>
                                        <p:cTn id="57" dur="1000"/>
                                        <p:tgtEl>
                                          <p:spTgt spid="6">
                                            <p:graphicEl>
                                              <a:dgm id="{DE37441C-52C9-4DE4-89FC-ACC063B9B6AD}"/>
                                            </p:graphicEl>
                                          </p:spTgt>
                                        </p:tgtEl>
                                      </p:cBhvr>
                                    </p:animEffect>
                                    <p:anim calcmode="lin" valueType="num">
                                      <p:cBhvr>
                                        <p:cTn id="58" dur="1000" fill="hold"/>
                                        <p:tgtEl>
                                          <p:spTgt spid="6">
                                            <p:graphicEl>
                                              <a:dgm id="{DE37441C-52C9-4DE4-89FC-ACC063B9B6AD}"/>
                                            </p:graphicEl>
                                          </p:spTgt>
                                        </p:tgtEl>
                                        <p:attrNameLst>
                                          <p:attrName>ppt_x</p:attrName>
                                        </p:attrNameLst>
                                      </p:cBhvr>
                                      <p:tavLst>
                                        <p:tav tm="0">
                                          <p:val>
                                            <p:strVal val="#ppt_x"/>
                                          </p:val>
                                        </p:tav>
                                        <p:tav tm="100000">
                                          <p:val>
                                            <p:strVal val="#ppt_x"/>
                                          </p:val>
                                        </p:tav>
                                      </p:tavLst>
                                    </p:anim>
                                    <p:anim calcmode="lin" valueType="num">
                                      <p:cBhvr>
                                        <p:cTn id="59" dur="1000" fill="hold"/>
                                        <p:tgtEl>
                                          <p:spTgt spid="6">
                                            <p:graphicEl>
                                              <a:dgm id="{DE37441C-52C9-4DE4-89FC-ACC063B9B6AD}"/>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
                                            <p:graphicEl>
                                              <a:dgm id="{70AFAEBC-A038-4EF8-A1D6-E24A6DCFCA30}"/>
                                            </p:graphicEl>
                                          </p:spTgt>
                                        </p:tgtEl>
                                        <p:attrNameLst>
                                          <p:attrName>style.visibility</p:attrName>
                                        </p:attrNameLst>
                                      </p:cBhvr>
                                      <p:to>
                                        <p:strVal val="visible"/>
                                      </p:to>
                                    </p:set>
                                    <p:animEffect transition="in" filter="fade">
                                      <p:cBhvr>
                                        <p:cTn id="62" dur="1000"/>
                                        <p:tgtEl>
                                          <p:spTgt spid="6">
                                            <p:graphicEl>
                                              <a:dgm id="{70AFAEBC-A038-4EF8-A1D6-E24A6DCFCA30}"/>
                                            </p:graphicEl>
                                          </p:spTgt>
                                        </p:tgtEl>
                                      </p:cBhvr>
                                    </p:animEffect>
                                    <p:anim calcmode="lin" valueType="num">
                                      <p:cBhvr>
                                        <p:cTn id="63" dur="1000" fill="hold"/>
                                        <p:tgtEl>
                                          <p:spTgt spid="6">
                                            <p:graphicEl>
                                              <a:dgm id="{70AFAEBC-A038-4EF8-A1D6-E24A6DCFCA30}"/>
                                            </p:graphicEl>
                                          </p:spTgt>
                                        </p:tgtEl>
                                        <p:attrNameLst>
                                          <p:attrName>ppt_x</p:attrName>
                                        </p:attrNameLst>
                                      </p:cBhvr>
                                      <p:tavLst>
                                        <p:tav tm="0">
                                          <p:val>
                                            <p:strVal val="#ppt_x"/>
                                          </p:val>
                                        </p:tav>
                                        <p:tav tm="100000">
                                          <p:val>
                                            <p:strVal val="#ppt_x"/>
                                          </p:val>
                                        </p:tav>
                                      </p:tavLst>
                                    </p:anim>
                                    <p:anim calcmode="lin" valueType="num">
                                      <p:cBhvr>
                                        <p:cTn id="64" dur="1000" fill="hold"/>
                                        <p:tgtEl>
                                          <p:spTgt spid="6">
                                            <p:graphicEl>
                                              <a:dgm id="{70AFAEBC-A038-4EF8-A1D6-E24A6DCFCA3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94045A-3C4E-40D8-BCA2-017699B99C7D}"/>
              </a:ext>
            </a:extLst>
          </p:cNvPr>
          <p:cNvGrpSpPr/>
          <p:nvPr/>
        </p:nvGrpSpPr>
        <p:grpSpPr>
          <a:xfrm>
            <a:off x="0" y="0"/>
            <a:ext cx="12192000" cy="6874213"/>
            <a:chOff x="0" y="0"/>
            <a:chExt cx="12192000" cy="6874213"/>
          </a:xfrm>
        </p:grpSpPr>
        <p:pic>
          <p:nvPicPr>
            <p:cNvPr id="1026" name="Picture 2" descr="Green ombre watercolor | Custom-Designed Textures ~ Creative Market">
              <a:extLst>
                <a:ext uri="{FF2B5EF4-FFF2-40B4-BE49-F238E27FC236}">
                  <a16:creationId xmlns:a16="http://schemas.microsoft.com/office/drawing/2014/main" id="{F7334962-F2D1-4A75-90AA-4AFB2068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4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DBE460-D4CB-4BDC-A9A1-FD57ADB73F54}"/>
                </a:ext>
              </a:extLst>
            </p:cNvPr>
            <p:cNvSpPr/>
            <p:nvPr/>
          </p:nvSpPr>
          <p:spPr>
            <a:xfrm>
              <a:off x="1420239" y="2198452"/>
              <a:ext cx="9358008" cy="2159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0" dirty="0">
                  <a:solidFill>
                    <a:srgbClr val="FF0000"/>
                  </a:solidFill>
                  <a:latin typeface="#9Slide05 VL Fadilla" pitchFamily="2" charset="0"/>
                </a:rPr>
                <a:t>I/ </a:t>
              </a:r>
              <a:r>
                <a:rPr lang="en-US" sz="11000" dirty="0" err="1">
                  <a:solidFill>
                    <a:srgbClr val="FF0000"/>
                  </a:solidFill>
                  <a:latin typeface="#9Slide05 VL Fadilla" pitchFamily="2" charset="0"/>
                </a:rPr>
                <a:t>Tìm</a:t>
              </a:r>
              <a:r>
                <a:rPr lang="en-US" sz="11000" dirty="0">
                  <a:solidFill>
                    <a:srgbClr val="FF0000"/>
                  </a:solidFill>
                  <a:latin typeface="#9Slide05 VL Fadilla" pitchFamily="2" charset="0"/>
                </a:rPr>
                <a:t> </a:t>
              </a:r>
              <a:r>
                <a:rPr lang="en-US" sz="11000" dirty="0" err="1">
                  <a:solidFill>
                    <a:srgbClr val="FF0000"/>
                  </a:solidFill>
                  <a:latin typeface="#9Slide05 VL Fadilla" pitchFamily="2" charset="0"/>
                </a:rPr>
                <a:t>hiểu</a:t>
              </a:r>
              <a:r>
                <a:rPr lang="en-US" sz="11000" dirty="0">
                  <a:solidFill>
                    <a:srgbClr val="FF0000"/>
                  </a:solidFill>
                  <a:latin typeface="#9Slide05 VL Fadilla" pitchFamily="2" charset="0"/>
                </a:rPr>
                <a:t> </a:t>
              </a:r>
              <a:r>
                <a:rPr lang="en-US" sz="11000" dirty="0" err="1">
                  <a:solidFill>
                    <a:srgbClr val="FF0000"/>
                  </a:solidFill>
                  <a:latin typeface="#9Slide05 VL Fadilla" pitchFamily="2" charset="0"/>
                </a:rPr>
                <a:t>chung</a:t>
              </a:r>
              <a:endParaRPr lang="en-SG" sz="11000" dirty="0">
                <a:solidFill>
                  <a:srgbClr val="FF0000"/>
                </a:solidFill>
                <a:latin typeface="#9Slide05 VL Fadilla" pitchFamily="2" charset="0"/>
              </a:endParaRPr>
            </a:p>
          </p:txBody>
        </p:sp>
      </p:grpSp>
    </p:spTree>
    <p:extLst>
      <p:ext uri="{BB962C8B-B14F-4D97-AF65-F5344CB8AC3E}">
        <p14:creationId xmlns:p14="http://schemas.microsoft.com/office/powerpoint/2010/main" val="28882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Nội dung 3" descr="bt2738-chiec-luoc-nga-tap-1-087">
            <a:extLst>
              <a:ext uri="{FF2B5EF4-FFF2-40B4-BE49-F238E27FC236}">
                <a16:creationId xmlns:a16="http://schemas.microsoft.com/office/drawing/2014/main" id="{B27F408F-9228-4349-8109-B621CCA2E44D}"/>
              </a:ext>
            </a:extLst>
          </p:cNvPr>
          <p:cNvPicPr>
            <a:picLocks noChangeAspect="1"/>
          </p:cNvPicPr>
          <p:nvPr isPhoto="1"/>
        </p:nvPicPr>
        <p:blipFill rotWithShape="1">
          <a:blip r:embed="rId3">
            <a:alphaModFix/>
            <a:extLst>
              <a:ext uri="{28A0092B-C50C-407E-A947-70E740481C1C}">
                <a14:useLocalDpi xmlns:a14="http://schemas.microsoft.com/office/drawing/2010/main" val="0"/>
              </a:ext>
            </a:extLst>
          </a:blip>
          <a:srcRect t="11797" r="-2" b="1576"/>
          <a:stretch/>
        </p:blipFill>
        <p:spPr>
          <a:xfrm>
            <a:off x="6583368" y="3296065"/>
            <a:ext cx="6261330" cy="3932313"/>
          </a:xfrm>
          <a:prstGeom prst="rect">
            <a:avLst/>
          </a:prstGeom>
          <a:effectLst>
            <a:softEdge rad="533400"/>
          </a:effectLst>
        </p:spPr>
      </p:pic>
      <p:pic>
        <p:nvPicPr>
          <p:cNvPr id="4" name="Chỗ dành sẵn cho Nội dung 3" descr="bt2621-chiec-luoc-nga-tap-1-076">
            <a:extLst>
              <a:ext uri="{FF2B5EF4-FFF2-40B4-BE49-F238E27FC236}">
                <a16:creationId xmlns:a16="http://schemas.microsoft.com/office/drawing/2014/main" id="{85F385DA-0B20-490A-9951-50B35C5FBAB5}"/>
              </a:ext>
            </a:extLst>
          </p:cNvPr>
          <p:cNvPicPr>
            <a:picLocks noChangeAspect="1"/>
          </p:cNvPicPr>
          <p:nvPr isPhoto="1"/>
        </p:nvPicPr>
        <p:blipFill rotWithShape="1">
          <a:blip r:embed="rId4">
            <a:extLst>
              <a:ext uri="{28A0092B-C50C-407E-A947-70E740481C1C}">
                <a14:useLocalDpi xmlns:a14="http://schemas.microsoft.com/office/drawing/2010/main" val="0"/>
              </a:ext>
            </a:extLst>
          </a:blip>
          <a:srcRect t="6713" r="-1" b="18923"/>
          <a:stretch/>
        </p:blipFill>
        <p:spPr>
          <a:xfrm>
            <a:off x="5747476" y="-185460"/>
            <a:ext cx="6518096" cy="4215384"/>
          </a:xfrm>
          <a:prstGeom prst="rect">
            <a:avLst/>
          </a:prstGeom>
          <a:effectLst>
            <a:softEdge rad="533400"/>
          </a:effectLst>
        </p:spPr>
      </p:pic>
      <p:graphicFrame>
        <p:nvGraphicFramePr>
          <p:cNvPr id="3" name="Chỗ dành sẵn cho Nội dung 2">
            <a:extLst>
              <a:ext uri="{FF2B5EF4-FFF2-40B4-BE49-F238E27FC236}">
                <a16:creationId xmlns:a16="http://schemas.microsoft.com/office/drawing/2014/main" id="{571FBD3C-C708-4DB8-B8D6-220ABF263F51}"/>
              </a:ext>
            </a:extLst>
          </p:cNvPr>
          <p:cNvGraphicFramePr>
            <a:graphicFrameLocks noGrp="1"/>
          </p:cNvGraphicFramePr>
          <p:nvPr>
            <p:ph idx="1"/>
            <p:extLst>
              <p:ext uri="{D42A27DB-BD31-4B8C-83A1-F6EECF244321}">
                <p14:modId xmlns:p14="http://schemas.microsoft.com/office/powerpoint/2010/main" val="780026003"/>
              </p:ext>
            </p:extLst>
          </p:nvPr>
        </p:nvGraphicFramePr>
        <p:xfrm>
          <a:off x="-26417" y="1200576"/>
          <a:ext cx="6416332" cy="54887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Hình chữ nhật 4">
            <a:extLst>
              <a:ext uri="{FF2B5EF4-FFF2-40B4-BE49-F238E27FC236}">
                <a16:creationId xmlns:a16="http://schemas.microsoft.com/office/drawing/2014/main" id="{F3FACA06-63E8-4942-B3D0-C957ABD7F27E}"/>
              </a:ext>
            </a:extLst>
          </p:cNvPr>
          <p:cNvSpPr/>
          <p:nvPr/>
        </p:nvSpPr>
        <p:spPr>
          <a:xfrm>
            <a:off x="846682" y="266599"/>
            <a:ext cx="4493538" cy="646331"/>
          </a:xfrm>
          <a:prstGeom prst="rect">
            <a:avLst/>
          </a:prstGeom>
        </p:spPr>
        <p:txBody>
          <a:bodyPr wrap="none">
            <a:spAutoFit/>
          </a:bodyPr>
          <a:lstStyle/>
          <a:p>
            <a:r>
              <a:rPr lang="en-BZ" sz="3600" b="1" dirty="0">
                <a:solidFill>
                  <a:srgbClr val="FF0000"/>
                </a:solidFill>
                <a:latin typeface="#9Slide03 Arima Madurai Black" panose="00000A00000000000000" pitchFamily="2" charset="0"/>
                <a:cs typeface="#9Slide03 Arima Madurai Black" panose="00000A00000000000000" pitchFamily="2" charset="0"/>
              </a:rPr>
              <a:t>TRƯỚC KHI NHẬN BA</a:t>
            </a:r>
          </a:p>
        </p:txBody>
      </p:sp>
    </p:spTree>
    <p:extLst>
      <p:ext uri="{BB962C8B-B14F-4D97-AF65-F5344CB8AC3E}">
        <p14:creationId xmlns:p14="http://schemas.microsoft.com/office/powerpoint/2010/main" val="397054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graphicEl>
                                              <a:dgm id="{DAAD7F1C-7C04-4576-B6CA-F11E2F7E4703}"/>
                                            </p:graphicEl>
                                          </p:spTgt>
                                        </p:tgtEl>
                                        <p:attrNameLst>
                                          <p:attrName>style.visibility</p:attrName>
                                        </p:attrNameLst>
                                      </p:cBhvr>
                                      <p:to>
                                        <p:strVal val="visible"/>
                                      </p:to>
                                    </p:set>
                                    <p:anim calcmode="lin" valueType="num">
                                      <p:cBhvr additive="base">
                                        <p:cTn id="16" dur="500" fill="hold"/>
                                        <p:tgtEl>
                                          <p:spTgt spid="3">
                                            <p:graphicEl>
                                              <a:dgm id="{DAAD7F1C-7C04-4576-B6CA-F11E2F7E4703}"/>
                                            </p:graphic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graphicEl>
                                              <a:dgm id="{DAAD7F1C-7C04-4576-B6CA-F11E2F7E4703}"/>
                                            </p:graphic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graphicEl>
                                              <a:dgm id="{39A8F44B-2E93-4CDF-9F16-A564303FD5EB}"/>
                                            </p:graphicEl>
                                          </p:spTgt>
                                        </p:tgtEl>
                                        <p:attrNameLst>
                                          <p:attrName>style.visibility</p:attrName>
                                        </p:attrNameLst>
                                      </p:cBhvr>
                                      <p:to>
                                        <p:strVal val="visible"/>
                                      </p:to>
                                    </p:set>
                                    <p:anim calcmode="lin" valueType="num">
                                      <p:cBhvr additive="base">
                                        <p:cTn id="22" dur="500" fill="hold"/>
                                        <p:tgtEl>
                                          <p:spTgt spid="3">
                                            <p:graphicEl>
                                              <a:dgm id="{39A8F44B-2E93-4CDF-9F16-A564303FD5EB}"/>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graphicEl>
                                              <a:dgm id="{39A8F44B-2E93-4CDF-9F16-A564303FD5EB}"/>
                                            </p:graphic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graphicEl>
                                              <a:dgm id="{6F69663A-4540-4526-85E4-2DEA92A27B28}"/>
                                            </p:graphicEl>
                                          </p:spTgt>
                                        </p:tgtEl>
                                        <p:attrNameLst>
                                          <p:attrName>style.visibility</p:attrName>
                                        </p:attrNameLst>
                                      </p:cBhvr>
                                      <p:to>
                                        <p:strVal val="visible"/>
                                      </p:to>
                                    </p:set>
                                    <p:anim calcmode="lin" valueType="num">
                                      <p:cBhvr additive="base">
                                        <p:cTn id="26" dur="500" fill="hold"/>
                                        <p:tgtEl>
                                          <p:spTgt spid="3">
                                            <p:graphicEl>
                                              <a:dgm id="{6F69663A-4540-4526-85E4-2DEA92A27B28}"/>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graphicEl>
                                              <a:dgm id="{6F69663A-4540-4526-85E4-2DEA92A27B28}"/>
                                            </p:graphic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graphicEl>
                                              <a:dgm id="{20BDC1B8-19A1-4281-9DEE-29D45329BC23}"/>
                                            </p:graphicEl>
                                          </p:spTgt>
                                        </p:tgtEl>
                                        <p:attrNameLst>
                                          <p:attrName>style.visibility</p:attrName>
                                        </p:attrNameLst>
                                      </p:cBhvr>
                                      <p:to>
                                        <p:strVal val="visible"/>
                                      </p:to>
                                    </p:set>
                                    <p:anim calcmode="lin" valueType="num">
                                      <p:cBhvr additive="base">
                                        <p:cTn id="32" dur="500" fill="hold"/>
                                        <p:tgtEl>
                                          <p:spTgt spid="3">
                                            <p:graphicEl>
                                              <a:dgm id="{20BDC1B8-19A1-4281-9DEE-29D45329BC23}"/>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graphicEl>
                                              <a:dgm id="{20BDC1B8-19A1-4281-9DEE-29D45329BC23}"/>
                                            </p:graphic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graphicEl>
                                              <a:dgm id="{82CA592E-FEB2-4497-A41D-6D5646E4BD7C}"/>
                                            </p:graphicEl>
                                          </p:spTgt>
                                        </p:tgtEl>
                                        <p:attrNameLst>
                                          <p:attrName>style.visibility</p:attrName>
                                        </p:attrNameLst>
                                      </p:cBhvr>
                                      <p:to>
                                        <p:strVal val="visible"/>
                                      </p:to>
                                    </p:set>
                                    <p:anim calcmode="lin" valueType="num">
                                      <p:cBhvr additive="base">
                                        <p:cTn id="36" dur="500" fill="hold"/>
                                        <p:tgtEl>
                                          <p:spTgt spid="3">
                                            <p:graphicEl>
                                              <a:dgm id="{82CA592E-FEB2-4497-A41D-6D5646E4BD7C}"/>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graphicEl>
                                              <a:dgm id="{82CA592E-FEB2-4497-A41D-6D5646E4BD7C}"/>
                                            </p:graphic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graphicEl>
                                              <a:dgm id="{E05C2F6F-C23F-4735-91F4-E997DDDB17DC}"/>
                                            </p:graphicEl>
                                          </p:spTgt>
                                        </p:tgtEl>
                                        <p:attrNameLst>
                                          <p:attrName>style.visibility</p:attrName>
                                        </p:attrNameLst>
                                      </p:cBhvr>
                                      <p:to>
                                        <p:strVal val="visible"/>
                                      </p:to>
                                    </p:set>
                                    <p:anim calcmode="lin" valueType="num">
                                      <p:cBhvr additive="base">
                                        <p:cTn id="42" dur="500" fill="hold"/>
                                        <p:tgtEl>
                                          <p:spTgt spid="3">
                                            <p:graphicEl>
                                              <a:dgm id="{E05C2F6F-C23F-4735-91F4-E997DDDB17DC}"/>
                                            </p:graphic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graphicEl>
                                              <a:dgm id="{E05C2F6F-C23F-4735-91F4-E997DDDB17DC}"/>
                                            </p:graphic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
                                            <p:graphicEl>
                                              <a:dgm id="{01062AB2-30FE-4E4A-AC12-8C1780A5AD05}"/>
                                            </p:graphicEl>
                                          </p:spTgt>
                                        </p:tgtEl>
                                        <p:attrNameLst>
                                          <p:attrName>style.visibility</p:attrName>
                                        </p:attrNameLst>
                                      </p:cBhvr>
                                      <p:to>
                                        <p:strVal val="visible"/>
                                      </p:to>
                                    </p:set>
                                    <p:anim calcmode="lin" valueType="num">
                                      <p:cBhvr additive="base">
                                        <p:cTn id="46" dur="500" fill="hold"/>
                                        <p:tgtEl>
                                          <p:spTgt spid="3">
                                            <p:graphicEl>
                                              <a:dgm id="{01062AB2-30FE-4E4A-AC12-8C1780A5AD05}"/>
                                            </p:graphic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graphicEl>
                                              <a:dgm id="{01062AB2-30FE-4E4A-AC12-8C1780A5AD05}"/>
                                            </p:graphic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
                                            <p:graphicEl>
                                              <a:dgm id="{28119E40-E7FD-4998-BBA2-6E2A57F49367}"/>
                                            </p:graphicEl>
                                          </p:spTgt>
                                        </p:tgtEl>
                                        <p:attrNameLst>
                                          <p:attrName>style.visibility</p:attrName>
                                        </p:attrNameLst>
                                      </p:cBhvr>
                                      <p:to>
                                        <p:strVal val="visible"/>
                                      </p:to>
                                    </p:set>
                                    <p:anim calcmode="lin" valueType="num">
                                      <p:cBhvr additive="base">
                                        <p:cTn id="52" dur="500" fill="hold"/>
                                        <p:tgtEl>
                                          <p:spTgt spid="3">
                                            <p:graphicEl>
                                              <a:dgm id="{28119E40-E7FD-4998-BBA2-6E2A57F49367}"/>
                                            </p:graphic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graphicEl>
                                              <a:dgm id="{28119E40-E7FD-4998-BBA2-6E2A57F49367}"/>
                                            </p:graphic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
                                            <p:graphicEl>
                                              <a:dgm id="{C7155A7D-BC57-4938-9C83-BFB864C3F0AF}"/>
                                            </p:graphicEl>
                                          </p:spTgt>
                                        </p:tgtEl>
                                        <p:attrNameLst>
                                          <p:attrName>style.visibility</p:attrName>
                                        </p:attrNameLst>
                                      </p:cBhvr>
                                      <p:to>
                                        <p:strVal val="visible"/>
                                      </p:to>
                                    </p:set>
                                    <p:anim calcmode="lin" valueType="num">
                                      <p:cBhvr additive="base">
                                        <p:cTn id="56" dur="500" fill="hold"/>
                                        <p:tgtEl>
                                          <p:spTgt spid="3">
                                            <p:graphicEl>
                                              <a:dgm id="{C7155A7D-BC57-4938-9C83-BFB864C3F0AF}"/>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graphicEl>
                                              <a:dgm id="{C7155A7D-BC57-4938-9C83-BFB864C3F0A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D5DAD731-0947-489B-87A2-802629D86EF3}"/>
              </a:ext>
            </a:extLst>
          </p:cNvPr>
          <p:cNvSpPr txBox="1"/>
          <p:nvPr/>
        </p:nvSpPr>
        <p:spPr>
          <a:xfrm>
            <a:off x="0" y="5112568"/>
            <a:ext cx="12192000" cy="131764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Lấy</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đũa</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xoi</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vào</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bất</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thần</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hất</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ra,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cơm</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văng</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tung</a:t>
            </a:r>
            <a:r>
              <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rPr>
              <a:t> </a:t>
            </a:r>
            <a:r>
              <a:rPr lang="en-US" sz="4000" b="1" kern="1200" dirty="0" err="1">
                <a:solidFill>
                  <a:schemeClr val="tx1"/>
                </a:solidFill>
                <a:latin typeface="#9Slide03 Arima Madurai Black" panose="00000A00000000000000" pitchFamily="2" charset="0"/>
                <a:ea typeface="+mj-ea"/>
                <a:cs typeface="#9Slide03 Arima Madurai Black" panose="00000A00000000000000" pitchFamily="2" charset="0"/>
              </a:rPr>
              <a:t>tóe</a:t>
            </a:r>
            <a:endParaRPr lang="en-US" sz="4000" b="1" kern="1200" dirty="0">
              <a:solidFill>
                <a:schemeClr val="tx1"/>
              </a:solidFill>
              <a:latin typeface="#9Slide03 Arima Madurai Black" panose="00000A00000000000000" pitchFamily="2" charset="0"/>
              <a:ea typeface="+mj-ea"/>
              <a:cs typeface="#9Slide03 Arima Madurai Black" panose="00000A00000000000000" pitchFamily="2" charset="0"/>
            </a:endParaRPr>
          </a:p>
        </p:txBody>
      </p:sp>
      <p:pic>
        <p:nvPicPr>
          <p:cNvPr id="4" name="Chỗ dành sẵn cho Nội dung 3" descr="bt2822-chiec-luoc-nga-tap-1-092">
            <a:extLst>
              <a:ext uri="{FF2B5EF4-FFF2-40B4-BE49-F238E27FC236}">
                <a16:creationId xmlns:a16="http://schemas.microsoft.com/office/drawing/2014/main" id="{97F1FCE1-8524-4895-A111-BB297C65DFAD}"/>
              </a:ext>
            </a:extLst>
          </p:cNvPr>
          <p:cNvPicPr>
            <a:picLocks noGrp="1" noChangeAspect="1"/>
          </p:cNvPicPr>
          <p:nvPr isPhoto="1">
            <p:ph idx="1"/>
          </p:nvPr>
        </p:nvPicPr>
        <p:blipFill rotWithShape="1">
          <a:blip r:embed="rId3">
            <a:extLst>
              <a:ext uri="{28A0092B-C50C-407E-A947-70E740481C1C}">
                <a14:useLocalDpi xmlns:a14="http://schemas.microsoft.com/office/drawing/2010/main" val="0"/>
              </a:ext>
            </a:extLst>
          </a:blip>
          <a:srcRect l="6338" r="31305" b="1"/>
          <a:stretch/>
        </p:blipFill>
        <p:spPr>
          <a:xfrm>
            <a:off x="20" y="9"/>
            <a:ext cx="6327208" cy="4980431"/>
          </a:xfrm>
          <a:prstGeom prst="rect">
            <a:avLst/>
          </a:prstGeom>
        </p:spPr>
      </p:pic>
      <p:pic>
        <p:nvPicPr>
          <p:cNvPr id="12" name="Hình ảnh 11" descr="bt2753-chiec-luoc-nga-tap-1-089">
            <a:extLst>
              <a:ext uri="{FF2B5EF4-FFF2-40B4-BE49-F238E27FC236}">
                <a16:creationId xmlns:a16="http://schemas.microsoft.com/office/drawing/2014/main" id="{7AD7BF3C-01FE-4EC5-934C-7A0F8AB2E5F4}"/>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t="19068" r="-2" b="24068"/>
          <a:stretch/>
        </p:blipFill>
        <p:spPr>
          <a:xfrm>
            <a:off x="6327228" y="-681"/>
            <a:ext cx="5864772" cy="4981243"/>
          </a:xfrm>
          <a:prstGeom prst="rect">
            <a:avLst/>
          </a:prstGeom>
        </p:spPr>
      </p:pic>
    </p:spTree>
    <p:extLst>
      <p:ext uri="{BB962C8B-B14F-4D97-AF65-F5344CB8AC3E}">
        <p14:creationId xmlns:p14="http://schemas.microsoft.com/office/powerpoint/2010/main" val="6275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descr="bt2814-chiec-luoc-nga-tap-1-102">
            <a:extLst>
              <a:ext uri="{FF2B5EF4-FFF2-40B4-BE49-F238E27FC236}">
                <a16:creationId xmlns:a16="http://schemas.microsoft.com/office/drawing/2014/main" id="{BC655E70-905B-4375-BB28-682513222105}"/>
              </a:ext>
            </a:extLst>
          </p:cNvPr>
          <p:cNvPicPr>
            <a:picLocks noGrp="1" noChangeAspect="1"/>
          </p:cNvPicPr>
          <p:nvPr isPhoto="1"/>
        </p:nvPicPr>
        <p:blipFill rotWithShape="1">
          <a:blip r:embed="rId3" cstate="print">
            <a:extLst>
              <a:ext uri="{28A0092B-C50C-407E-A947-70E740481C1C}">
                <a14:useLocalDpi xmlns:a14="http://schemas.microsoft.com/office/drawing/2010/main" val="0"/>
              </a:ext>
            </a:extLst>
          </a:blip>
          <a:srcRect l="134" r="3363" b="-3"/>
          <a:stretch/>
        </p:blipFill>
        <p:spPr>
          <a:xfrm>
            <a:off x="3421077" y="2155664"/>
            <a:ext cx="3383287" cy="3383287"/>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Hình ảnh 3" descr="bt2751-chiec-luoc-nga-tap-1-099(1)">
            <a:extLst>
              <a:ext uri="{FF2B5EF4-FFF2-40B4-BE49-F238E27FC236}">
                <a16:creationId xmlns:a16="http://schemas.microsoft.com/office/drawing/2014/main" id="{757BE4CB-2E33-48D0-9384-279841E29495}"/>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l="6113" r="17066" b="-2"/>
          <a:stretch/>
        </p:blipFill>
        <p:spPr>
          <a:xfrm>
            <a:off x="20" y="10"/>
            <a:ext cx="4075198" cy="3474712"/>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Hình ảnh 4" descr="a">
            <a:extLst>
              <a:ext uri="{FF2B5EF4-FFF2-40B4-BE49-F238E27FC236}">
                <a16:creationId xmlns:a16="http://schemas.microsoft.com/office/drawing/2014/main" id="{F6472C67-C425-4119-AFB4-E6FA7EA212B5}"/>
              </a:ext>
            </a:extLst>
          </p:cNvPr>
          <p:cNvPicPr>
            <a:picLocks noGrp="1" noChangeAspect="1"/>
          </p:cNvPicPr>
          <p:nvPr isPhoto="1"/>
        </p:nvPicPr>
        <p:blipFill rotWithShape="1">
          <a:blip r:embed="rId5">
            <a:extLst>
              <a:ext uri="{28A0092B-C50C-407E-A947-70E740481C1C}">
                <a14:useLocalDpi xmlns:a14="http://schemas.microsoft.com/office/drawing/2010/main" val="0"/>
              </a:ext>
            </a:extLst>
          </a:blip>
          <a:srcRect l="11839" r="14285"/>
          <a:stretch/>
        </p:blipFill>
        <p:spPr>
          <a:xfrm>
            <a:off x="4825" y="3474722"/>
            <a:ext cx="3744459" cy="3383288"/>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graphicFrame>
        <p:nvGraphicFramePr>
          <p:cNvPr id="7" name="Chỗ dành sẵn cho Nội dung 6">
            <a:extLst>
              <a:ext uri="{FF2B5EF4-FFF2-40B4-BE49-F238E27FC236}">
                <a16:creationId xmlns:a16="http://schemas.microsoft.com/office/drawing/2014/main" id="{5517A81A-239D-495B-8398-4AA38DF3569E}"/>
              </a:ext>
            </a:extLst>
          </p:cNvPr>
          <p:cNvGraphicFramePr>
            <a:graphicFrameLocks noGrp="1"/>
          </p:cNvGraphicFramePr>
          <p:nvPr>
            <p:ph idx="1"/>
            <p:extLst>
              <p:ext uri="{D42A27DB-BD31-4B8C-83A1-F6EECF244321}">
                <p14:modId xmlns:p14="http://schemas.microsoft.com/office/powerpoint/2010/main" val="2783707011"/>
              </p:ext>
            </p:extLst>
          </p:nvPr>
        </p:nvGraphicFramePr>
        <p:xfrm>
          <a:off x="6089513" y="240842"/>
          <a:ext cx="6199762" cy="63545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1959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par>
                          <p:cTn id="8" fill="hold">
                            <p:stCondLst>
                              <p:cond delay="75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750"/>
                                        <p:tgtEl>
                                          <p:spTgt spid="5"/>
                                        </p:tgtEl>
                                      </p:cBhvr>
                                    </p:animEffect>
                                  </p:childTnLst>
                                </p:cTn>
                              </p:par>
                            </p:childTnLst>
                          </p:cTn>
                        </p:par>
                        <p:par>
                          <p:cTn id="12" fill="hold">
                            <p:stCondLst>
                              <p:cond delay="15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7">
                                            <p:graphicEl>
                                              <a:dgm id="{F6E463E5-CF6E-4C24-B4FD-E73B6B12FD21}"/>
                                            </p:graphicEl>
                                          </p:spTgt>
                                        </p:tgtEl>
                                        <p:attrNameLst>
                                          <p:attrName>style.visibility</p:attrName>
                                        </p:attrNameLst>
                                      </p:cBhvr>
                                      <p:to>
                                        <p:strVal val="visible"/>
                                      </p:to>
                                    </p:set>
                                    <p:animEffect transition="in" filter="fade">
                                      <p:cBhvr>
                                        <p:cTn id="22" dur="1000"/>
                                        <p:tgtEl>
                                          <p:spTgt spid="7">
                                            <p:graphicEl>
                                              <a:dgm id="{F6E463E5-CF6E-4C24-B4FD-E73B6B12FD21}"/>
                                            </p:graphicEl>
                                          </p:spTgt>
                                        </p:tgtEl>
                                      </p:cBhvr>
                                    </p:animEffect>
                                    <p:anim calcmode="lin" valueType="num">
                                      <p:cBhvr>
                                        <p:cTn id="23" dur="1000" fill="hold"/>
                                        <p:tgtEl>
                                          <p:spTgt spid="7">
                                            <p:graphicEl>
                                              <a:dgm id="{F6E463E5-CF6E-4C24-B4FD-E73B6B12FD21}"/>
                                            </p:graphicEl>
                                          </p:spTgt>
                                        </p:tgtEl>
                                        <p:attrNameLst>
                                          <p:attrName>ppt_x</p:attrName>
                                        </p:attrNameLst>
                                      </p:cBhvr>
                                      <p:tavLst>
                                        <p:tav tm="0">
                                          <p:val>
                                            <p:strVal val="#ppt_x"/>
                                          </p:val>
                                        </p:tav>
                                        <p:tav tm="100000">
                                          <p:val>
                                            <p:strVal val="#ppt_x"/>
                                          </p:val>
                                        </p:tav>
                                      </p:tavLst>
                                    </p:anim>
                                    <p:anim calcmode="lin" valueType="num">
                                      <p:cBhvr>
                                        <p:cTn id="24" dur="1000" fill="hold"/>
                                        <p:tgtEl>
                                          <p:spTgt spid="7">
                                            <p:graphicEl>
                                              <a:dgm id="{F6E463E5-CF6E-4C24-B4FD-E73B6B12FD21}"/>
                                            </p:graphic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graphicEl>
                                              <a:dgm id="{9D7EDC55-1898-46A1-A19F-D299B16DE242}"/>
                                            </p:graphicEl>
                                          </p:spTgt>
                                        </p:tgtEl>
                                        <p:attrNameLst>
                                          <p:attrName>style.visibility</p:attrName>
                                        </p:attrNameLst>
                                      </p:cBhvr>
                                      <p:to>
                                        <p:strVal val="visible"/>
                                      </p:to>
                                    </p:set>
                                    <p:animEffect transition="in" filter="fade">
                                      <p:cBhvr>
                                        <p:cTn id="29" dur="1000"/>
                                        <p:tgtEl>
                                          <p:spTgt spid="7">
                                            <p:graphicEl>
                                              <a:dgm id="{9D7EDC55-1898-46A1-A19F-D299B16DE242}"/>
                                            </p:graphicEl>
                                          </p:spTgt>
                                        </p:tgtEl>
                                      </p:cBhvr>
                                    </p:animEffect>
                                    <p:anim calcmode="lin" valueType="num">
                                      <p:cBhvr>
                                        <p:cTn id="30" dur="1000" fill="hold"/>
                                        <p:tgtEl>
                                          <p:spTgt spid="7">
                                            <p:graphicEl>
                                              <a:dgm id="{9D7EDC55-1898-46A1-A19F-D299B16DE242}"/>
                                            </p:graphicEl>
                                          </p:spTgt>
                                        </p:tgtEl>
                                        <p:attrNameLst>
                                          <p:attrName>ppt_x</p:attrName>
                                        </p:attrNameLst>
                                      </p:cBhvr>
                                      <p:tavLst>
                                        <p:tav tm="0">
                                          <p:val>
                                            <p:strVal val="#ppt_x"/>
                                          </p:val>
                                        </p:tav>
                                        <p:tav tm="100000">
                                          <p:val>
                                            <p:strVal val="#ppt_x"/>
                                          </p:val>
                                        </p:tav>
                                      </p:tavLst>
                                    </p:anim>
                                    <p:anim calcmode="lin" valueType="num">
                                      <p:cBhvr>
                                        <p:cTn id="31" dur="1000" fill="hold"/>
                                        <p:tgtEl>
                                          <p:spTgt spid="7">
                                            <p:graphicEl>
                                              <a:dgm id="{9D7EDC55-1898-46A1-A19F-D299B16DE242}"/>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graphicEl>
                                              <a:dgm id="{0B5E3953-138D-438A-BC70-39F55174069C}"/>
                                            </p:graphicEl>
                                          </p:spTgt>
                                        </p:tgtEl>
                                        <p:attrNameLst>
                                          <p:attrName>style.visibility</p:attrName>
                                        </p:attrNameLst>
                                      </p:cBhvr>
                                      <p:to>
                                        <p:strVal val="visible"/>
                                      </p:to>
                                    </p:set>
                                    <p:animEffect transition="in" filter="fade">
                                      <p:cBhvr>
                                        <p:cTn id="34" dur="1000"/>
                                        <p:tgtEl>
                                          <p:spTgt spid="7">
                                            <p:graphicEl>
                                              <a:dgm id="{0B5E3953-138D-438A-BC70-39F55174069C}"/>
                                            </p:graphicEl>
                                          </p:spTgt>
                                        </p:tgtEl>
                                      </p:cBhvr>
                                    </p:animEffect>
                                    <p:anim calcmode="lin" valueType="num">
                                      <p:cBhvr>
                                        <p:cTn id="35" dur="1000" fill="hold"/>
                                        <p:tgtEl>
                                          <p:spTgt spid="7">
                                            <p:graphicEl>
                                              <a:dgm id="{0B5E3953-138D-438A-BC70-39F55174069C}"/>
                                            </p:graphicEl>
                                          </p:spTgt>
                                        </p:tgtEl>
                                        <p:attrNameLst>
                                          <p:attrName>ppt_x</p:attrName>
                                        </p:attrNameLst>
                                      </p:cBhvr>
                                      <p:tavLst>
                                        <p:tav tm="0">
                                          <p:val>
                                            <p:strVal val="#ppt_x"/>
                                          </p:val>
                                        </p:tav>
                                        <p:tav tm="100000">
                                          <p:val>
                                            <p:strVal val="#ppt_x"/>
                                          </p:val>
                                        </p:tav>
                                      </p:tavLst>
                                    </p:anim>
                                    <p:anim calcmode="lin" valueType="num">
                                      <p:cBhvr>
                                        <p:cTn id="36" dur="1000" fill="hold"/>
                                        <p:tgtEl>
                                          <p:spTgt spid="7">
                                            <p:graphicEl>
                                              <a:dgm id="{0B5E3953-138D-438A-BC70-39F55174069C}"/>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graphicEl>
                                              <a:dgm id="{4BAD0EBC-51ED-46AE-B2FE-0732FF0B6D0F}"/>
                                            </p:graphicEl>
                                          </p:spTgt>
                                        </p:tgtEl>
                                        <p:attrNameLst>
                                          <p:attrName>style.visibility</p:attrName>
                                        </p:attrNameLst>
                                      </p:cBhvr>
                                      <p:to>
                                        <p:strVal val="visible"/>
                                      </p:to>
                                    </p:set>
                                    <p:animEffect transition="in" filter="fade">
                                      <p:cBhvr>
                                        <p:cTn id="41" dur="1000"/>
                                        <p:tgtEl>
                                          <p:spTgt spid="7">
                                            <p:graphicEl>
                                              <a:dgm id="{4BAD0EBC-51ED-46AE-B2FE-0732FF0B6D0F}"/>
                                            </p:graphicEl>
                                          </p:spTgt>
                                        </p:tgtEl>
                                      </p:cBhvr>
                                    </p:animEffect>
                                    <p:anim calcmode="lin" valueType="num">
                                      <p:cBhvr>
                                        <p:cTn id="42" dur="1000" fill="hold"/>
                                        <p:tgtEl>
                                          <p:spTgt spid="7">
                                            <p:graphicEl>
                                              <a:dgm id="{4BAD0EBC-51ED-46AE-B2FE-0732FF0B6D0F}"/>
                                            </p:graphicEl>
                                          </p:spTgt>
                                        </p:tgtEl>
                                        <p:attrNameLst>
                                          <p:attrName>ppt_x</p:attrName>
                                        </p:attrNameLst>
                                      </p:cBhvr>
                                      <p:tavLst>
                                        <p:tav tm="0">
                                          <p:val>
                                            <p:strVal val="#ppt_x"/>
                                          </p:val>
                                        </p:tav>
                                        <p:tav tm="100000">
                                          <p:val>
                                            <p:strVal val="#ppt_x"/>
                                          </p:val>
                                        </p:tav>
                                      </p:tavLst>
                                    </p:anim>
                                    <p:anim calcmode="lin" valueType="num">
                                      <p:cBhvr>
                                        <p:cTn id="43" dur="1000" fill="hold"/>
                                        <p:tgtEl>
                                          <p:spTgt spid="7">
                                            <p:graphicEl>
                                              <a:dgm id="{4BAD0EBC-51ED-46AE-B2FE-0732FF0B6D0F}"/>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
                                            <p:graphicEl>
                                              <a:dgm id="{05D5B83D-EA96-4975-BC82-8E7019330843}"/>
                                            </p:graphicEl>
                                          </p:spTgt>
                                        </p:tgtEl>
                                        <p:attrNameLst>
                                          <p:attrName>style.visibility</p:attrName>
                                        </p:attrNameLst>
                                      </p:cBhvr>
                                      <p:to>
                                        <p:strVal val="visible"/>
                                      </p:to>
                                    </p:set>
                                    <p:animEffect transition="in" filter="fade">
                                      <p:cBhvr>
                                        <p:cTn id="46" dur="1000"/>
                                        <p:tgtEl>
                                          <p:spTgt spid="7">
                                            <p:graphicEl>
                                              <a:dgm id="{05D5B83D-EA96-4975-BC82-8E7019330843}"/>
                                            </p:graphicEl>
                                          </p:spTgt>
                                        </p:tgtEl>
                                      </p:cBhvr>
                                    </p:animEffect>
                                    <p:anim calcmode="lin" valueType="num">
                                      <p:cBhvr>
                                        <p:cTn id="47" dur="1000" fill="hold"/>
                                        <p:tgtEl>
                                          <p:spTgt spid="7">
                                            <p:graphicEl>
                                              <a:dgm id="{05D5B83D-EA96-4975-BC82-8E7019330843}"/>
                                            </p:graphicEl>
                                          </p:spTgt>
                                        </p:tgtEl>
                                        <p:attrNameLst>
                                          <p:attrName>ppt_x</p:attrName>
                                        </p:attrNameLst>
                                      </p:cBhvr>
                                      <p:tavLst>
                                        <p:tav tm="0">
                                          <p:val>
                                            <p:strVal val="#ppt_x"/>
                                          </p:val>
                                        </p:tav>
                                        <p:tav tm="100000">
                                          <p:val>
                                            <p:strVal val="#ppt_x"/>
                                          </p:val>
                                        </p:tav>
                                      </p:tavLst>
                                    </p:anim>
                                    <p:anim calcmode="lin" valueType="num">
                                      <p:cBhvr>
                                        <p:cTn id="48" dur="1000" fill="hold"/>
                                        <p:tgtEl>
                                          <p:spTgt spid="7">
                                            <p:graphicEl>
                                              <a:dgm id="{05D5B83D-EA96-4975-BC82-8E7019330843}"/>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7">
                                            <p:graphicEl>
                                              <a:dgm id="{E074228D-DDAC-4ED1-B54A-1B1B9DE2DECD}"/>
                                            </p:graphicEl>
                                          </p:spTgt>
                                        </p:tgtEl>
                                        <p:attrNameLst>
                                          <p:attrName>style.visibility</p:attrName>
                                        </p:attrNameLst>
                                      </p:cBhvr>
                                      <p:to>
                                        <p:strVal val="visible"/>
                                      </p:to>
                                    </p:set>
                                    <p:animEffect transition="in" filter="fade">
                                      <p:cBhvr>
                                        <p:cTn id="53" dur="1000"/>
                                        <p:tgtEl>
                                          <p:spTgt spid="7">
                                            <p:graphicEl>
                                              <a:dgm id="{E074228D-DDAC-4ED1-B54A-1B1B9DE2DECD}"/>
                                            </p:graphicEl>
                                          </p:spTgt>
                                        </p:tgtEl>
                                      </p:cBhvr>
                                    </p:animEffect>
                                    <p:anim calcmode="lin" valueType="num">
                                      <p:cBhvr>
                                        <p:cTn id="54" dur="1000" fill="hold"/>
                                        <p:tgtEl>
                                          <p:spTgt spid="7">
                                            <p:graphicEl>
                                              <a:dgm id="{E074228D-DDAC-4ED1-B54A-1B1B9DE2DECD}"/>
                                            </p:graphicEl>
                                          </p:spTgt>
                                        </p:tgtEl>
                                        <p:attrNameLst>
                                          <p:attrName>ppt_x</p:attrName>
                                        </p:attrNameLst>
                                      </p:cBhvr>
                                      <p:tavLst>
                                        <p:tav tm="0">
                                          <p:val>
                                            <p:strVal val="#ppt_x"/>
                                          </p:val>
                                        </p:tav>
                                        <p:tav tm="100000">
                                          <p:val>
                                            <p:strVal val="#ppt_x"/>
                                          </p:val>
                                        </p:tav>
                                      </p:tavLst>
                                    </p:anim>
                                    <p:anim calcmode="lin" valueType="num">
                                      <p:cBhvr>
                                        <p:cTn id="55" dur="1000" fill="hold"/>
                                        <p:tgtEl>
                                          <p:spTgt spid="7">
                                            <p:graphicEl>
                                              <a:dgm id="{E074228D-DDAC-4ED1-B54A-1B1B9DE2DECD}"/>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
                                            <p:graphicEl>
                                              <a:dgm id="{AA9665BF-4655-4DF4-8730-16D4D199A820}"/>
                                            </p:graphicEl>
                                          </p:spTgt>
                                        </p:tgtEl>
                                        <p:attrNameLst>
                                          <p:attrName>style.visibility</p:attrName>
                                        </p:attrNameLst>
                                      </p:cBhvr>
                                      <p:to>
                                        <p:strVal val="visible"/>
                                      </p:to>
                                    </p:set>
                                    <p:animEffect transition="in" filter="fade">
                                      <p:cBhvr>
                                        <p:cTn id="58" dur="1000"/>
                                        <p:tgtEl>
                                          <p:spTgt spid="7">
                                            <p:graphicEl>
                                              <a:dgm id="{AA9665BF-4655-4DF4-8730-16D4D199A820}"/>
                                            </p:graphicEl>
                                          </p:spTgt>
                                        </p:tgtEl>
                                      </p:cBhvr>
                                    </p:animEffect>
                                    <p:anim calcmode="lin" valueType="num">
                                      <p:cBhvr>
                                        <p:cTn id="59" dur="1000" fill="hold"/>
                                        <p:tgtEl>
                                          <p:spTgt spid="7">
                                            <p:graphicEl>
                                              <a:dgm id="{AA9665BF-4655-4DF4-8730-16D4D199A820}"/>
                                            </p:graphicEl>
                                          </p:spTgt>
                                        </p:tgtEl>
                                        <p:attrNameLst>
                                          <p:attrName>ppt_x</p:attrName>
                                        </p:attrNameLst>
                                      </p:cBhvr>
                                      <p:tavLst>
                                        <p:tav tm="0">
                                          <p:val>
                                            <p:strVal val="#ppt_x"/>
                                          </p:val>
                                        </p:tav>
                                        <p:tav tm="100000">
                                          <p:val>
                                            <p:strVal val="#ppt_x"/>
                                          </p:val>
                                        </p:tav>
                                      </p:tavLst>
                                    </p:anim>
                                    <p:anim calcmode="lin" valueType="num">
                                      <p:cBhvr>
                                        <p:cTn id="60" dur="1000" fill="hold"/>
                                        <p:tgtEl>
                                          <p:spTgt spid="7">
                                            <p:graphicEl>
                                              <a:dgm id="{AA9665BF-4655-4DF4-8730-16D4D199A82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bt0304-chiec-luoc-nga-tap-1-141">
            <a:extLst>
              <a:ext uri="{FF2B5EF4-FFF2-40B4-BE49-F238E27FC236}">
                <a16:creationId xmlns:a16="http://schemas.microsoft.com/office/drawing/2014/main" id="{DD70E5FD-EB82-4923-BC34-C7F6E9E3D357}"/>
              </a:ext>
            </a:extLst>
          </p:cNvPr>
          <p:cNvPicPr>
            <a:picLocks noGrp="1" noChangeAspect="1"/>
          </p:cNvPicPr>
          <p:nvPr isPhoto="1"/>
        </p:nvPicPr>
        <p:blipFill rotWithShape="1">
          <a:blip r:embed="rId3">
            <a:alphaModFix/>
            <a:extLst>
              <a:ext uri="{28A0092B-C50C-407E-A947-70E740481C1C}">
                <a14:useLocalDpi xmlns:a14="http://schemas.microsoft.com/office/drawing/2010/main" val="0"/>
              </a:ext>
            </a:extLst>
          </a:blip>
          <a:srcRect r="10726"/>
          <a:stretch/>
        </p:blipFill>
        <p:spPr>
          <a:xfrm>
            <a:off x="5797543" y="10"/>
            <a:ext cx="6394152" cy="6857990"/>
          </a:xfrm>
          <a:prstGeom prst="rect">
            <a:avLst/>
          </a:prstGeom>
        </p:spPr>
      </p:pic>
      <p:graphicFrame>
        <p:nvGraphicFramePr>
          <p:cNvPr id="5" name="Chỗ dành sẵn cho Nội dung 4">
            <a:extLst>
              <a:ext uri="{FF2B5EF4-FFF2-40B4-BE49-F238E27FC236}">
                <a16:creationId xmlns:a16="http://schemas.microsoft.com/office/drawing/2014/main" id="{4DFB5EF6-CEC8-49F5-84A3-AAE4C17183F0}"/>
              </a:ext>
            </a:extLst>
          </p:cNvPr>
          <p:cNvGraphicFramePr>
            <a:graphicFrameLocks noGrp="1"/>
          </p:cNvGraphicFramePr>
          <p:nvPr>
            <p:ph idx="1"/>
            <p:extLst>
              <p:ext uri="{D42A27DB-BD31-4B8C-83A1-F6EECF244321}">
                <p14:modId xmlns:p14="http://schemas.microsoft.com/office/powerpoint/2010/main" val="2870273489"/>
              </p:ext>
            </p:extLst>
          </p:nvPr>
        </p:nvGraphicFramePr>
        <p:xfrm>
          <a:off x="-749734" y="1471447"/>
          <a:ext cx="7297012" cy="5047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Hộp Văn bản 1">
            <a:extLst>
              <a:ext uri="{FF2B5EF4-FFF2-40B4-BE49-F238E27FC236}">
                <a16:creationId xmlns:a16="http://schemas.microsoft.com/office/drawing/2014/main" id="{7A84CBFC-EA9C-4F39-9ED3-86C776BBED29}"/>
              </a:ext>
            </a:extLst>
          </p:cNvPr>
          <p:cNvSpPr txBox="1"/>
          <p:nvPr/>
        </p:nvSpPr>
        <p:spPr>
          <a:xfrm>
            <a:off x="313242" y="396217"/>
            <a:ext cx="4991724" cy="707886"/>
          </a:xfrm>
          <a:prstGeom prst="rect">
            <a:avLst/>
          </a:prstGeom>
          <a:noFill/>
        </p:spPr>
        <p:txBody>
          <a:bodyPr wrap="square" rtlCol="0">
            <a:spAutoFit/>
          </a:bodyPr>
          <a:lstStyle/>
          <a:p>
            <a:pPr algn="ctr"/>
            <a:r>
              <a:rPr lang="en-BZ" sz="4000" b="1" dirty="0">
                <a:solidFill>
                  <a:srgbClr val="FF0000"/>
                </a:solidFill>
                <a:latin typeface="#9Slide03 Arima Madurai Black" panose="00000A00000000000000" pitchFamily="2" charset="0"/>
                <a:cs typeface="#9Slide03 Arima Madurai Black" panose="00000A00000000000000" pitchFamily="2" charset="0"/>
              </a:rPr>
              <a:t>KHI NHẬN BA</a:t>
            </a:r>
          </a:p>
        </p:txBody>
      </p:sp>
    </p:spTree>
    <p:extLst>
      <p:ext uri="{BB962C8B-B14F-4D97-AF65-F5344CB8AC3E}">
        <p14:creationId xmlns:p14="http://schemas.microsoft.com/office/powerpoint/2010/main" val="271095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8B3E95E7-2384-43D4-A5F1-A32B2368DC8A}"/>
                                            </p:graphicEl>
                                          </p:spTgt>
                                        </p:tgtEl>
                                        <p:attrNameLst>
                                          <p:attrName>style.visibility</p:attrName>
                                        </p:attrNameLst>
                                      </p:cBhvr>
                                      <p:to>
                                        <p:strVal val="visible"/>
                                      </p:to>
                                    </p:set>
                                    <p:animEffect transition="in" filter="fade">
                                      <p:cBhvr>
                                        <p:cTn id="14" dur="1000"/>
                                        <p:tgtEl>
                                          <p:spTgt spid="5">
                                            <p:graphicEl>
                                              <a:dgm id="{8B3E95E7-2384-43D4-A5F1-A32B2368DC8A}"/>
                                            </p:graphicEl>
                                          </p:spTgt>
                                        </p:tgtEl>
                                      </p:cBhvr>
                                    </p:animEffect>
                                    <p:anim calcmode="lin" valueType="num">
                                      <p:cBhvr>
                                        <p:cTn id="15" dur="1000" fill="hold"/>
                                        <p:tgtEl>
                                          <p:spTgt spid="5">
                                            <p:graphicEl>
                                              <a:dgm id="{8B3E95E7-2384-43D4-A5F1-A32B2368DC8A}"/>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8B3E95E7-2384-43D4-A5F1-A32B2368DC8A}"/>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7D44C150-C15D-4001-8554-5497D0A02230}"/>
                                            </p:graphicEl>
                                          </p:spTgt>
                                        </p:tgtEl>
                                        <p:attrNameLst>
                                          <p:attrName>style.visibility</p:attrName>
                                        </p:attrNameLst>
                                      </p:cBhvr>
                                      <p:to>
                                        <p:strVal val="visible"/>
                                      </p:to>
                                    </p:set>
                                    <p:animEffect transition="in" filter="fade">
                                      <p:cBhvr>
                                        <p:cTn id="21" dur="1000"/>
                                        <p:tgtEl>
                                          <p:spTgt spid="5">
                                            <p:graphicEl>
                                              <a:dgm id="{7D44C150-C15D-4001-8554-5497D0A02230}"/>
                                            </p:graphicEl>
                                          </p:spTgt>
                                        </p:tgtEl>
                                      </p:cBhvr>
                                    </p:animEffect>
                                    <p:anim calcmode="lin" valueType="num">
                                      <p:cBhvr>
                                        <p:cTn id="22" dur="1000" fill="hold"/>
                                        <p:tgtEl>
                                          <p:spTgt spid="5">
                                            <p:graphicEl>
                                              <a:dgm id="{7D44C150-C15D-4001-8554-5497D0A02230}"/>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7D44C150-C15D-4001-8554-5497D0A02230}"/>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5BBC558A-8DDB-46DA-8261-513FA41F450E}"/>
                                            </p:graphicEl>
                                          </p:spTgt>
                                        </p:tgtEl>
                                        <p:attrNameLst>
                                          <p:attrName>style.visibility</p:attrName>
                                        </p:attrNameLst>
                                      </p:cBhvr>
                                      <p:to>
                                        <p:strVal val="visible"/>
                                      </p:to>
                                    </p:set>
                                    <p:animEffect transition="in" filter="fade">
                                      <p:cBhvr>
                                        <p:cTn id="28" dur="1000"/>
                                        <p:tgtEl>
                                          <p:spTgt spid="5">
                                            <p:graphicEl>
                                              <a:dgm id="{5BBC558A-8DDB-46DA-8261-513FA41F450E}"/>
                                            </p:graphicEl>
                                          </p:spTgt>
                                        </p:tgtEl>
                                      </p:cBhvr>
                                    </p:animEffect>
                                    <p:anim calcmode="lin" valueType="num">
                                      <p:cBhvr>
                                        <p:cTn id="29" dur="1000" fill="hold"/>
                                        <p:tgtEl>
                                          <p:spTgt spid="5">
                                            <p:graphicEl>
                                              <a:dgm id="{5BBC558A-8DDB-46DA-8261-513FA41F450E}"/>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5BBC558A-8DDB-46DA-8261-513FA41F450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descr="d">
            <a:extLst>
              <a:ext uri="{FF2B5EF4-FFF2-40B4-BE49-F238E27FC236}">
                <a16:creationId xmlns:a16="http://schemas.microsoft.com/office/drawing/2014/main" id="{CC28B368-7572-4EFC-BEF1-11DBF1A778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371475"/>
            <a:ext cx="12192000" cy="6486525"/>
          </a:xfrm>
          <a:prstGeom prst="rect">
            <a:avLst/>
          </a:prstGeom>
        </p:spPr>
      </p:pic>
    </p:spTree>
    <p:extLst>
      <p:ext uri="{BB962C8B-B14F-4D97-AF65-F5344CB8AC3E}">
        <p14:creationId xmlns:p14="http://schemas.microsoft.com/office/powerpoint/2010/main" val="365243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bt0427-chiec-luoc-nga-tap-1-152">
            <a:extLst>
              <a:ext uri="{FF2B5EF4-FFF2-40B4-BE49-F238E27FC236}">
                <a16:creationId xmlns:a16="http://schemas.microsoft.com/office/drawing/2014/main" id="{34E5CF66-E24B-47E9-A503-CC59122A8C07}"/>
              </a:ext>
            </a:extLst>
          </p:cNvPr>
          <p:cNvPicPr>
            <a:picLocks noGrp="1" noChangeAspect="1"/>
          </p:cNvPicPr>
          <p:nvPr isPhoto="1"/>
        </p:nvPicPr>
        <p:blipFill rotWithShape="1">
          <a:blip r:embed="rId3">
            <a:extLst>
              <a:ext uri="{28A0092B-C50C-407E-A947-70E740481C1C}">
                <a14:useLocalDpi xmlns:a14="http://schemas.microsoft.com/office/drawing/2010/main" val="0"/>
              </a:ext>
            </a:extLst>
          </a:blip>
          <a:srcRect t="21926"/>
          <a:stretch/>
        </p:blipFill>
        <p:spPr>
          <a:xfrm>
            <a:off x="3991303" y="-605553"/>
            <a:ext cx="3870214" cy="4669631"/>
          </a:xfrm>
          <a:prstGeom prst="rect">
            <a:avLst/>
          </a:prstGeom>
        </p:spPr>
      </p:pic>
      <p:pic>
        <p:nvPicPr>
          <p:cNvPr id="4" name="Hình ảnh 3" descr="bt2729-chiec-luoc-nga-tap-1-138">
            <a:extLst>
              <a:ext uri="{FF2B5EF4-FFF2-40B4-BE49-F238E27FC236}">
                <a16:creationId xmlns:a16="http://schemas.microsoft.com/office/drawing/2014/main" id="{4644E294-D8C3-4E35-AE80-52EC57A317AC}"/>
              </a:ext>
            </a:extLst>
          </p:cNvPr>
          <p:cNvPicPr>
            <a:picLocks noGrp="1" noChangeAspect="1"/>
          </p:cNvPicPr>
          <p:nvPr isPhoto="1"/>
        </p:nvPicPr>
        <p:blipFill rotWithShape="1">
          <a:blip r:embed="rId4">
            <a:extLst>
              <a:ext uri="{28A0092B-C50C-407E-A947-70E740481C1C}">
                <a14:useLocalDpi xmlns:a14="http://schemas.microsoft.com/office/drawing/2010/main" val="0"/>
              </a:ext>
            </a:extLst>
          </a:blip>
          <a:srcRect t="12167"/>
          <a:stretch/>
        </p:blipFill>
        <p:spPr>
          <a:xfrm>
            <a:off x="408224" y="105724"/>
            <a:ext cx="3307182" cy="4047485"/>
          </a:xfrm>
          <a:prstGeom prst="rect">
            <a:avLst/>
          </a:prstGeom>
        </p:spPr>
      </p:pic>
      <p:pic>
        <p:nvPicPr>
          <p:cNvPr id="6" name="Hình ảnh 5" descr="bt0450-chiec-luoc-nga-tap-1-156">
            <a:extLst>
              <a:ext uri="{FF2B5EF4-FFF2-40B4-BE49-F238E27FC236}">
                <a16:creationId xmlns:a16="http://schemas.microsoft.com/office/drawing/2014/main" id="{D94EC2F4-7C9A-4F64-B96E-BD65C9E1E31C}"/>
              </a:ext>
            </a:extLst>
          </p:cNvPr>
          <p:cNvPicPr>
            <a:picLocks noGrp="1" noChangeAspect="1"/>
          </p:cNvPicPr>
          <p:nvPr isPhoto="1"/>
        </p:nvPicPr>
        <p:blipFill>
          <a:blip r:embed="rId5">
            <a:extLst>
              <a:ext uri="{28A0092B-C50C-407E-A947-70E740481C1C}">
                <a14:useLocalDpi xmlns:a14="http://schemas.microsoft.com/office/drawing/2010/main" val="0"/>
              </a:ext>
            </a:extLst>
          </a:blip>
          <a:stretch>
            <a:fillRect/>
          </a:stretch>
        </p:blipFill>
        <p:spPr>
          <a:xfrm>
            <a:off x="7924800" y="220718"/>
            <a:ext cx="3937563" cy="3552143"/>
          </a:xfrm>
          <a:prstGeom prst="rect">
            <a:avLst/>
          </a:prstGeom>
        </p:spPr>
      </p:pic>
      <p:graphicFrame>
        <p:nvGraphicFramePr>
          <p:cNvPr id="7" name="Chỗ dành sẵn cho Nội dung 6">
            <a:extLst>
              <a:ext uri="{FF2B5EF4-FFF2-40B4-BE49-F238E27FC236}">
                <a16:creationId xmlns:a16="http://schemas.microsoft.com/office/drawing/2014/main" id="{47CAFFA6-4BBA-4E7A-9651-56CE8991BAE1}"/>
              </a:ext>
            </a:extLst>
          </p:cNvPr>
          <p:cNvGraphicFramePr>
            <a:graphicFrameLocks noGrp="1"/>
          </p:cNvGraphicFramePr>
          <p:nvPr>
            <p:ph idx="1"/>
            <p:extLst>
              <p:ext uri="{D42A27DB-BD31-4B8C-83A1-F6EECF244321}">
                <p14:modId xmlns:p14="http://schemas.microsoft.com/office/powerpoint/2010/main" val="685298786"/>
              </p:ext>
            </p:extLst>
          </p:nvPr>
        </p:nvGraphicFramePr>
        <p:xfrm>
          <a:off x="408224" y="3573519"/>
          <a:ext cx="11569359" cy="32844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Hộp Văn bản 9">
            <a:extLst>
              <a:ext uri="{FF2B5EF4-FFF2-40B4-BE49-F238E27FC236}">
                <a16:creationId xmlns:a16="http://schemas.microsoft.com/office/drawing/2014/main" id="{E8295254-282B-4D0A-9D7A-26F705744D12}"/>
              </a:ext>
            </a:extLst>
          </p:cNvPr>
          <p:cNvSpPr txBox="1"/>
          <p:nvPr/>
        </p:nvSpPr>
        <p:spPr>
          <a:xfrm>
            <a:off x="3145691" y="0"/>
            <a:ext cx="4991724" cy="646331"/>
          </a:xfrm>
          <a:prstGeom prst="rect">
            <a:avLst/>
          </a:prstGeom>
          <a:noFill/>
        </p:spPr>
        <p:txBody>
          <a:bodyPr wrap="square" rtlCol="0">
            <a:spAutoFit/>
          </a:bodyPr>
          <a:lstStyle/>
          <a:p>
            <a:pPr algn="ctr"/>
            <a:r>
              <a:rPr lang="en-BZ" sz="3600" b="1" u="sng" dirty="0"/>
              <a:t>KHI NHẬN BA</a:t>
            </a:r>
          </a:p>
        </p:txBody>
      </p:sp>
    </p:spTree>
    <p:extLst>
      <p:ext uri="{BB962C8B-B14F-4D97-AF65-F5344CB8AC3E}">
        <p14:creationId xmlns:p14="http://schemas.microsoft.com/office/powerpoint/2010/main" val="3992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250"/>
                                        <p:tgtEl>
                                          <p:spTgt spid="5"/>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graphicEl>
                                              <a:dgm id="{E680F29D-7A48-4549-A072-C4BAF01658BA}"/>
                                            </p:graphicEl>
                                          </p:spTgt>
                                        </p:tgtEl>
                                        <p:attrNameLst>
                                          <p:attrName>style.visibility</p:attrName>
                                        </p:attrNameLst>
                                      </p:cBhvr>
                                      <p:to>
                                        <p:strVal val="visible"/>
                                      </p:to>
                                    </p:set>
                                    <p:animEffect transition="in" filter="fade">
                                      <p:cBhvr>
                                        <p:cTn id="20" dur="1000"/>
                                        <p:tgtEl>
                                          <p:spTgt spid="7">
                                            <p:graphicEl>
                                              <a:dgm id="{E680F29D-7A48-4549-A072-C4BAF01658BA}"/>
                                            </p:graphicEl>
                                          </p:spTgt>
                                        </p:tgtEl>
                                      </p:cBhvr>
                                    </p:animEffect>
                                    <p:anim calcmode="lin" valueType="num">
                                      <p:cBhvr>
                                        <p:cTn id="21" dur="1000" fill="hold"/>
                                        <p:tgtEl>
                                          <p:spTgt spid="7">
                                            <p:graphicEl>
                                              <a:dgm id="{E680F29D-7A48-4549-A072-C4BAF01658BA}"/>
                                            </p:graphicEl>
                                          </p:spTgt>
                                        </p:tgtEl>
                                        <p:attrNameLst>
                                          <p:attrName>ppt_x</p:attrName>
                                        </p:attrNameLst>
                                      </p:cBhvr>
                                      <p:tavLst>
                                        <p:tav tm="0">
                                          <p:val>
                                            <p:strVal val="#ppt_x"/>
                                          </p:val>
                                        </p:tav>
                                        <p:tav tm="100000">
                                          <p:val>
                                            <p:strVal val="#ppt_x"/>
                                          </p:val>
                                        </p:tav>
                                      </p:tavLst>
                                    </p:anim>
                                    <p:anim calcmode="lin" valueType="num">
                                      <p:cBhvr>
                                        <p:cTn id="22" dur="1000" fill="hold"/>
                                        <p:tgtEl>
                                          <p:spTgt spid="7">
                                            <p:graphicEl>
                                              <a:dgm id="{E680F29D-7A48-4549-A072-C4BAF01658BA}"/>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graphicEl>
                                              <a:dgm id="{6990E808-2BD2-484C-B578-3A91A8B5892F}"/>
                                            </p:graphicEl>
                                          </p:spTgt>
                                        </p:tgtEl>
                                        <p:attrNameLst>
                                          <p:attrName>style.visibility</p:attrName>
                                        </p:attrNameLst>
                                      </p:cBhvr>
                                      <p:to>
                                        <p:strVal val="visible"/>
                                      </p:to>
                                    </p:set>
                                    <p:animEffect transition="in" filter="fade">
                                      <p:cBhvr>
                                        <p:cTn id="27" dur="1000"/>
                                        <p:tgtEl>
                                          <p:spTgt spid="7">
                                            <p:graphicEl>
                                              <a:dgm id="{6990E808-2BD2-484C-B578-3A91A8B5892F}"/>
                                            </p:graphicEl>
                                          </p:spTgt>
                                        </p:tgtEl>
                                      </p:cBhvr>
                                    </p:animEffect>
                                    <p:anim calcmode="lin" valueType="num">
                                      <p:cBhvr>
                                        <p:cTn id="28" dur="1000" fill="hold"/>
                                        <p:tgtEl>
                                          <p:spTgt spid="7">
                                            <p:graphicEl>
                                              <a:dgm id="{6990E808-2BD2-484C-B578-3A91A8B5892F}"/>
                                            </p:graphicEl>
                                          </p:spTgt>
                                        </p:tgtEl>
                                        <p:attrNameLst>
                                          <p:attrName>ppt_x</p:attrName>
                                        </p:attrNameLst>
                                      </p:cBhvr>
                                      <p:tavLst>
                                        <p:tav tm="0">
                                          <p:val>
                                            <p:strVal val="#ppt_x"/>
                                          </p:val>
                                        </p:tav>
                                        <p:tav tm="100000">
                                          <p:val>
                                            <p:strVal val="#ppt_x"/>
                                          </p:val>
                                        </p:tav>
                                      </p:tavLst>
                                    </p:anim>
                                    <p:anim calcmode="lin" valueType="num">
                                      <p:cBhvr>
                                        <p:cTn id="29" dur="1000" fill="hold"/>
                                        <p:tgtEl>
                                          <p:spTgt spid="7">
                                            <p:graphicEl>
                                              <a:dgm id="{6990E808-2BD2-484C-B578-3A91A8B5892F}"/>
                                            </p:graphic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graphicEl>
                                              <a:dgm id="{BDC57B1C-FF7A-475F-BC5C-61A3C3155260}"/>
                                            </p:graphicEl>
                                          </p:spTgt>
                                        </p:tgtEl>
                                        <p:attrNameLst>
                                          <p:attrName>style.visibility</p:attrName>
                                        </p:attrNameLst>
                                      </p:cBhvr>
                                      <p:to>
                                        <p:strVal val="visible"/>
                                      </p:to>
                                    </p:set>
                                    <p:animEffect transition="in" filter="fade">
                                      <p:cBhvr>
                                        <p:cTn id="34" dur="1000"/>
                                        <p:tgtEl>
                                          <p:spTgt spid="7">
                                            <p:graphicEl>
                                              <a:dgm id="{BDC57B1C-FF7A-475F-BC5C-61A3C3155260}"/>
                                            </p:graphicEl>
                                          </p:spTgt>
                                        </p:tgtEl>
                                      </p:cBhvr>
                                    </p:animEffect>
                                    <p:anim calcmode="lin" valueType="num">
                                      <p:cBhvr>
                                        <p:cTn id="35" dur="1000" fill="hold"/>
                                        <p:tgtEl>
                                          <p:spTgt spid="7">
                                            <p:graphicEl>
                                              <a:dgm id="{BDC57B1C-FF7A-475F-BC5C-61A3C3155260}"/>
                                            </p:graphicEl>
                                          </p:spTgt>
                                        </p:tgtEl>
                                        <p:attrNameLst>
                                          <p:attrName>ppt_x</p:attrName>
                                        </p:attrNameLst>
                                      </p:cBhvr>
                                      <p:tavLst>
                                        <p:tav tm="0">
                                          <p:val>
                                            <p:strVal val="#ppt_x"/>
                                          </p:val>
                                        </p:tav>
                                        <p:tav tm="100000">
                                          <p:val>
                                            <p:strVal val="#ppt_x"/>
                                          </p:val>
                                        </p:tav>
                                      </p:tavLst>
                                    </p:anim>
                                    <p:anim calcmode="lin" valueType="num">
                                      <p:cBhvr>
                                        <p:cTn id="36" dur="1000" fill="hold"/>
                                        <p:tgtEl>
                                          <p:spTgt spid="7">
                                            <p:graphicEl>
                                              <a:dgm id="{BDC57B1C-FF7A-475F-BC5C-61A3C3155260}"/>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graphicEl>
                                              <a:dgm id="{88E3F1EA-E892-4F6A-A32C-D259157C00C4}"/>
                                            </p:graphicEl>
                                          </p:spTgt>
                                        </p:tgtEl>
                                        <p:attrNameLst>
                                          <p:attrName>style.visibility</p:attrName>
                                        </p:attrNameLst>
                                      </p:cBhvr>
                                      <p:to>
                                        <p:strVal val="visible"/>
                                      </p:to>
                                    </p:set>
                                    <p:animEffect transition="in" filter="fade">
                                      <p:cBhvr>
                                        <p:cTn id="41" dur="1000"/>
                                        <p:tgtEl>
                                          <p:spTgt spid="7">
                                            <p:graphicEl>
                                              <a:dgm id="{88E3F1EA-E892-4F6A-A32C-D259157C00C4}"/>
                                            </p:graphicEl>
                                          </p:spTgt>
                                        </p:tgtEl>
                                      </p:cBhvr>
                                    </p:animEffect>
                                    <p:anim calcmode="lin" valueType="num">
                                      <p:cBhvr>
                                        <p:cTn id="42" dur="1000" fill="hold"/>
                                        <p:tgtEl>
                                          <p:spTgt spid="7">
                                            <p:graphicEl>
                                              <a:dgm id="{88E3F1EA-E892-4F6A-A32C-D259157C00C4}"/>
                                            </p:graphicEl>
                                          </p:spTgt>
                                        </p:tgtEl>
                                        <p:attrNameLst>
                                          <p:attrName>ppt_x</p:attrName>
                                        </p:attrNameLst>
                                      </p:cBhvr>
                                      <p:tavLst>
                                        <p:tav tm="0">
                                          <p:val>
                                            <p:strVal val="#ppt_x"/>
                                          </p:val>
                                        </p:tav>
                                        <p:tav tm="100000">
                                          <p:val>
                                            <p:strVal val="#ppt_x"/>
                                          </p:val>
                                        </p:tav>
                                      </p:tavLst>
                                    </p:anim>
                                    <p:anim calcmode="lin" valueType="num">
                                      <p:cBhvr>
                                        <p:cTn id="43" dur="1000" fill="hold"/>
                                        <p:tgtEl>
                                          <p:spTgt spid="7">
                                            <p:graphicEl>
                                              <a:dgm id="{88E3F1EA-E892-4F6A-A32C-D259157C00C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descr="bt0520-chiec-luoc-nga-tap-1-160 (1)">
            <a:extLst>
              <a:ext uri="{FF2B5EF4-FFF2-40B4-BE49-F238E27FC236}">
                <a16:creationId xmlns:a16="http://schemas.microsoft.com/office/drawing/2014/main" id="{0DC6CAC0-B2B5-4845-A7CB-BCFA6C14B203}"/>
              </a:ext>
            </a:extLst>
          </p:cNvPr>
          <p:cNvPicPr>
            <a:picLocks noGrp="1" noChangeAspect="1"/>
          </p:cNvPicPr>
          <p:nvPr isPhoto="1"/>
        </p:nvPicPr>
        <p:blipFill rotWithShape="1">
          <a:blip r:embed="rId3">
            <a:alphaModFix/>
            <a:extLst>
              <a:ext uri="{28A0092B-C50C-407E-A947-70E740481C1C}">
                <a14:useLocalDpi xmlns:a14="http://schemas.microsoft.com/office/drawing/2010/main" val="0"/>
              </a:ext>
            </a:extLst>
          </a:blip>
          <a:srcRect l="13691" t="3219" r="29901" b="6959"/>
          <a:stretch/>
        </p:blipFill>
        <p:spPr>
          <a:xfrm>
            <a:off x="5797543" y="220716"/>
            <a:ext cx="6394152" cy="6160007"/>
          </a:xfrm>
          <a:prstGeom prst="rect">
            <a:avLst/>
          </a:prstGeom>
          <a:ln>
            <a:noFill/>
          </a:ln>
          <a:effectLst>
            <a:softEdge rad="112500"/>
          </a:effectLst>
        </p:spPr>
      </p:pic>
      <p:grpSp>
        <p:nvGrpSpPr>
          <p:cNvPr id="6" name="Group 5">
            <a:extLst>
              <a:ext uri="{FF2B5EF4-FFF2-40B4-BE49-F238E27FC236}">
                <a16:creationId xmlns:a16="http://schemas.microsoft.com/office/drawing/2014/main" id="{E36A2D3B-B244-464D-BF0F-A08F87051FCA}"/>
              </a:ext>
            </a:extLst>
          </p:cNvPr>
          <p:cNvGrpSpPr/>
          <p:nvPr/>
        </p:nvGrpSpPr>
        <p:grpSpPr>
          <a:xfrm>
            <a:off x="199996" y="494414"/>
            <a:ext cx="4868663" cy="1760751"/>
            <a:chOff x="0" y="0"/>
            <a:chExt cx="4868663" cy="1760751"/>
          </a:xfrm>
          <a:solidFill>
            <a:schemeClr val="accent2">
              <a:lumMod val="20000"/>
              <a:lumOff val="80000"/>
            </a:schemeClr>
          </a:solidFill>
        </p:grpSpPr>
        <p:sp>
          <p:nvSpPr>
            <p:cNvPr id="7" name="Rectangle: Rounded Corners 6">
              <a:extLst>
                <a:ext uri="{FF2B5EF4-FFF2-40B4-BE49-F238E27FC236}">
                  <a16:creationId xmlns:a16="http://schemas.microsoft.com/office/drawing/2014/main" id="{ED96C015-96E2-4C4A-A136-27BBE21CABB5}"/>
                </a:ext>
              </a:extLst>
            </p:cNvPr>
            <p:cNvSpPr/>
            <p:nvPr/>
          </p:nvSpPr>
          <p:spPr>
            <a:xfrm>
              <a:off x="0" y="0"/>
              <a:ext cx="4868663" cy="1760751"/>
            </a:xfrm>
            <a:prstGeom prst="roundRect">
              <a:avLst>
                <a:gd name="adj" fmla="val 10000"/>
              </a:avLst>
            </a:prstGeom>
            <a:grp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63DA5F7-612F-4A22-AE79-1E63BAB37DE1}"/>
                </a:ext>
              </a:extLst>
            </p:cNvPr>
            <p:cNvSpPr txBox="1"/>
            <p:nvPr/>
          </p:nvSpPr>
          <p:spPr>
            <a:xfrm>
              <a:off x="51571" y="51571"/>
              <a:ext cx="2968674" cy="16576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endParaRPr lang="en-BZ" sz="4000" b="1" kern="1200" dirty="0">
                <a:latin typeface="#9Slide05 Braxton Regular" panose="03060000000000000000" pitchFamily="66" charset="0"/>
              </a:endParaRPr>
            </a:p>
          </p:txBody>
        </p:sp>
      </p:grpSp>
      <p:sp>
        <p:nvSpPr>
          <p:cNvPr id="12" name="Rectangle 11">
            <a:extLst>
              <a:ext uri="{FF2B5EF4-FFF2-40B4-BE49-F238E27FC236}">
                <a16:creationId xmlns:a16="http://schemas.microsoft.com/office/drawing/2014/main" id="{8E1BBD7F-EF85-45DC-9F88-AFBE1B67A5E3}"/>
              </a:ext>
            </a:extLst>
          </p:cNvPr>
          <p:cNvSpPr/>
          <p:nvPr/>
        </p:nvSpPr>
        <p:spPr>
          <a:xfrm>
            <a:off x="344676" y="732189"/>
            <a:ext cx="4522955" cy="1446550"/>
          </a:xfrm>
          <a:prstGeom prst="rect">
            <a:avLst/>
          </a:prstGeom>
        </p:spPr>
        <p:txBody>
          <a:bodyPr wrap="square">
            <a:spAutoFit/>
          </a:bodyPr>
          <a:lstStyle/>
          <a:p>
            <a:pPr lvl="0" algn="ctr"/>
            <a:r>
              <a:rPr lang="en-BZ" sz="4400" b="1" dirty="0" err="1">
                <a:latin typeface="#9Slide05 Braxton Regular" panose="03060000000000000000" pitchFamily="66" charset="0"/>
              </a:rPr>
              <a:t>Sử</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dụng</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nhiều</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động</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từ</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phép</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liệt</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kê</a:t>
            </a:r>
            <a:endParaRPr lang="en-BZ" sz="4400" b="1" dirty="0">
              <a:latin typeface="#9Slide05 Braxton Regular" panose="03060000000000000000" pitchFamily="66" charset="0"/>
            </a:endParaRPr>
          </a:p>
        </p:txBody>
      </p:sp>
      <p:grpSp>
        <p:nvGrpSpPr>
          <p:cNvPr id="13" name="Group 12">
            <a:extLst>
              <a:ext uri="{FF2B5EF4-FFF2-40B4-BE49-F238E27FC236}">
                <a16:creationId xmlns:a16="http://schemas.microsoft.com/office/drawing/2014/main" id="{81C9745E-CEA5-426F-A297-FC92E3832A0E}"/>
              </a:ext>
            </a:extLst>
          </p:cNvPr>
          <p:cNvGrpSpPr/>
          <p:nvPr/>
        </p:nvGrpSpPr>
        <p:grpSpPr>
          <a:xfrm>
            <a:off x="646685" y="2540795"/>
            <a:ext cx="4868663" cy="1760751"/>
            <a:chOff x="0" y="0"/>
            <a:chExt cx="4868663" cy="1760751"/>
          </a:xfrm>
          <a:solidFill>
            <a:schemeClr val="accent6">
              <a:lumMod val="20000"/>
              <a:lumOff val="80000"/>
            </a:schemeClr>
          </a:solidFill>
        </p:grpSpPr>
        <p:sp>
          <p:nvSpPr>
            <p:cNvPr id="14" name="Rectangle: Rounded Corners 13">
              <a:extLst>
                <a:ext uri="{FF2B5EF4-FFF2-40B4-BE49-F238E27FC236}">
                  <a16:creationId xmlns:a16="http://schemas.microsoft.com/office/drawing/2014/main" id="{0E8AA5F4-7218-4F10-9D16-10DB1279E1E0}"/>
                </a:ext>
              </a:extLst>
            </p:cNvPr>
            <p:cNvSpPr/>
            <p:nvPr/>
          </p:nvSpPr>
          <p:spPr>
            <a:xfrm>
              <a:off x="0" y="0"/>
              <a:ext cx="4868663" cy="1760751"/>
            </a:xfrm>
            <a:prstGeom prst="roundRect">
              <a:avLst>
                <a:gd name="adj" fmla="val 10000"/>
              </a:avLst>
            </a:prstGeom>
            <a:grp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A0FDA17E-8A7A-4E53-BAA0-40BE26A9D3C9}"/>
                </a:ext>
              </a:extLst>
            </p:cNvPr>
            <p:cNvSpPr txBox="1"/>
            <p:nvPr/>
          </p:nvSpPr>
          <p:spPr>
            <a:xfrm>
              <a:off x="51571" y="51571"/>
              <a:ext cx="2968674" cy="16576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endParaRPr lang="en-BZ" sz="4000" b="1" kern="1200" dirty="0">
                <a:latin typeface="#9Slide05 Braxton Regular" panose="03060000000000000000" pitchFamily="66" charset="0"/>
              </a:endParaRPr>
            </a:p>
          </p:txBody>
        </p:sp>
      </p:grpSp>
      <p:sp>
        <p:nvSpPr>
          <p:cNvPr id="19" name="Rectangle 18">
            <a:extLst>
              <a:ext uri="{FF2B5EF4-FFF2-40B4-BE49-F238E27FC236}">
                <a16:creationId xmlns:a16="http://schemas.microsoft.com/office/drawing/2014/main" id="{4A215C42-CA22-4BA4-AB18-B9BF4D639F0F}"/>
              </a:ext>
            </a:extLst>
          </p:cNvPr>
          <p:cNvSpPr/>
          <p:nvPr/>
        </p:nvSpPr>
        <p:spPr>
          <a:xfrm>
            <a:off x="791365" y="2778570"/>
            <a:ext cx="4522955" cy="1446550"/>
          </a:xfrm>
          <a:prstGeom prst="rect">
            <a:avLst/>
          </a:prstGeom>
        </p:spPr>
        <p:txBody>
          <a:bodyPr wrap="square">
            <a:spAutoFit/>
          </a:bodyPr>
          <a:lstStyle/>
          <a:p>
            <a:pPr lvl="0" algn="ctr"/>
            <a:r>
              <a:rPr lang="en-BZ" sz="4400" b="1" dirty="0" err="1">
                <a:latin typeface="#9Slide05 Braxton Regular" panose="03060000000000000000" pitchFamily="66" charset="0"/>
              </a:rPr>
              <a:t>Tình</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cảm</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dồn</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dập</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mãnh</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liệt</a:t>
            </a:r>
            <a:endParaRPr lang="en-BZ" sz="4400" b="1" dirty="0">
              <a:latin typeface="#9Slide05 Braxton Regular" panose="03060000000000000000" pitchFamily="66" charset="0"/>
            </a:endParaRPr>
          </a:p>
        </p:txBody>
      </p:sp>
      <p:grpSp>
        <p:nvGrpSpPr>
          <p:cNvPr id="20" name="Group 19">
            <a:extLst>
              <a:ext uri="{FF2B5EF4-FFF2-40B4-BE49-F238E27FC236}">
                <a16:creationId xmlns:a16="http://schemas.microsoft.com/office/drawing/2014/main" id="{B7AB91F8-CA2F-422D-9AAA-C97E06B5A2E1}"/>
              </a:ext>
            </a:extLst>
          </p:cNvPr>
          <p:cNvGrpSpPr/>
          <p:nvPr/>
        </p:nvGrpSpPr>
        <p:grpSpPr>
          <a:xfrm>
            <a:off x="3973606" y="1825736"/>
            <a:ext cx="1071616" cy="1144488"/>
            <a:chOff x="3724174" y="1335236"/>
            <a:chExt cx="1144488" cy="1144488"/>
          </a:xfrm>
        </p:grpSpPr>
        <p:sp>
          <p:nvSpPr>
            <p:cNvPr id="21" name="Arrow: Down 20">
              <a:extLst>
                <a:ext uri="{FF2B5EF4-FFF2-40B4-BE49-F238E27FC236}">
                  <a16:creationId xmlns:a16="http://schemas.microsoft.com/office/drawing/2014/main" id="{BCAE8FF2-E5FF-4391-9010-430C4FE23A35}"/>
                </a:ext>
              </a:extLst>
            </p:cNvPr>
            <p:cNvSpPr/>
            <p:nvPr/>
          </p:nvSpPr>
          <p:spPr>
            <a:xfrm>
              <a:off x="3724174" y="1335236"/>
              <a:ext cx="1144488" cy="1144488"/>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Arrow: Down 4">
              <a:extLst>
                <a:ext uri="{FF2B5EF4-FFF2-40B4-BE49-F238E27FC236}">
                  <a16:creationId xmlns:a16="http://schemas.microsoft.com/office/drawing/2014/main" id="{27A2DFF6-DEB3-4316-9EA5-5637C0CDA1D4}"/>
                </a:ext>
              </a:extLst>
            </p:cNvPr>
            <p:cNvSpPr txBox="1"/>
            <p:nvPr/>
          </p:nvSpPr>
          <p:spPr>
            <a:xfrm>
              <a:off x="3981684" y="1335236"/>
              <a:ext cx="629468" cy="8612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n-BZ" sz="4800" b="1" kern="1200">
                <a:latin typeface="#9Slide05 Braxton Regular" panose="03060000000000000000" pitchFamily="66" charset="0"/>
              </a:endParaRPr>
            </a:p>
          </p:txBody>
        </p:sp>
      </p:grpSp>
      <p:grpSp>
        <p:nvGrpSpPr>
          <p:cNvPr id="23" name="Group 22">
            <a:extLst>
              <a:ext uri="{FF2B5EF4-FFF2-40B4-BE49-F238E27FC236}">
                <a16:creationId xmlns:a16="http://schemas.microsoft.com/office/drawing/2014/main" id="{9BA32345-71CB-4977-A48A-041D9BA5E6CD}"/>
              </a:ext>
            </a:extLst>
          </p:cNvPr>
          <p:cNvGrpSpPr/>
          <p:nvPr/>
        </p:nvGrpSpPr>
        <p:grpSpPr>
          <a:xfrm>
            <a:off x="1065514" y="4619972"/>
            <a:ext cx="4868663" cy="1760751"/>
            <a:chOff x="0" y="0"/>
            <a:chExt cx="4868663" cy="1760751"/>
          </a:xfrm>
          <a:solidFill>
            <a:schemeClr val="accent4">
              <a:lumMod val="20000"/>
              <a:lumOff val="80000"/>
            </a:schemeClr>
          </a:solidFill>
        </p:grpSpPr>
        <p:sp>
          <p:nvSpPr>
            <p:cNvPr id="24" name="Rectangle: Rounded Corners 23">
              <a:extLst>
                <a:ext uri="{FF2B5EF4-FFF2-40B4-BE49-F238E27FC236}">
                  <a16:creationId xmlns:a16="http://schemas.microsoft.com/office/drawing/2014/main" id="{0E511344-4B9D-4011-A544-DF26E109A8F1}"/>
                </a:ext>
              </a:extLst>
            </p:cNvPr>
            <p:cNvSpPr/>
            <p:nvPr/>
          </p:nvSpPr>
          <p:spPr>
            <a:xfrm>
              <a:off x="0" y="0"/>
              <a:ext cx="4868663" cy="1760751"/>
            </a:xfrm>
            <a:prstGeom prst="roundRect">
              <a:avLst>
                <a:gd name="adj" fmla="val 10000"/>
              </a:avLst>
            </a:prstGeom>
            <a:grp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4EC43BBF-8201-4C58-854C-44032DD009F9}"/>
                </a:ext>
              </a:extLst>
            </p:cNvPr>
            <p:cNvSpPr txBox="1"/>
            <p:nvPr/>
          </p:nvSpPr>
          <p:spPr>
            <a:xfrm>
              <a:off x="51571" y="51571"/>
              <a:ext cx="2968674" cy="16576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endParaRPr lang="en-BZ" sz="4000" b="1" kern="1200" dirty="0">
                <a:latin typeface="#9Slide05 Braxton Regular" panose="03060000000000000000" pitchFamily="66" charset="0"/>
              </a:endParaRPr>
            </a:p>
          </p:txBody>
        </p:sp>
      </p:grpSp>
      <p:sp>
        <p:nvSpPr>
          <p:cNvPr id="26" name="Rectangle 25">
            <a:extLst>
              <a:ext uri="{FF2B5EF4-FFF2-40B4-BE49-F238E27FC236}">
                <a16:creationId xmlns:a16="http://schemas.microsoft.com/office/drawing/2014/main" id="{72FA1CA5-B56D-4D01-AA0A-635F8FCD69D0}"/>
              </a:ext>
            </a:extLst>
          </p:cNvPr>
          <p:cNvSpPr/>
          <p:nvPr/>
        </p:nvSpPr>
        <p:spPr>
          <a:xfrm>
            <a:off x="1210194" y="4857747"/>
            <a:ext cx="4522955" cy="1446550"/>
          </a:xfrm>
          <a:prstGeom prst="rect">
            <a:avLst/>
          </a:prstGeom>
        </p:spPr>
        <p:txBody>
          <a:bodyPr wrap="square">
            <a:spAutoFit/>
          </a:bodyPr>
          <a:lstStyle/>
          <a:p>
            <a:pPr lvl="0" algn="ctr"/>
            <a:r>
              <a:rPr lang="en-BZ" sz="4400" b="1" dirty="0">
                <a:latin typeface="#9Slide05 Braxton Regular" panose="03060000000000000000" pitchFamily="66" charset="0"/>
              </a:rPr>
              <a:t>Khao </a:t>
            </a:r>
            <a:r>
              <a:rPr lang="en-BZ" sz="4400" b="1" dirty="0" err="1">
                <a:latin typeface="#9Slide05 Braxton Regular" panose="03060000000000000000" pitchFamily="66" charset="0"/>
              </a:rPr>
              <a:t>khát</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tình</a:t>
            </a:r>
            <a:r>
              <a:rPr lang="en-BZ" sz="4400" b="1" dirty="0">
                <a:latin typeface="#9Slide05 Braxton Regular" panose="03060000000000000000" pitchFamily="66" charset="0"/>
              </a:rPr>
              <a:t> cha, </a:t>
            </a:r>
            <a:r>
              <a:rPr lang="en-BZ" sz="4400" b="1" dirty="0" err="1">
                <a:latin typeface="#9Slide05 Braxton Regular" panose="03060000000000000000" pitchFamily="66" charset="0"/>
              </a:rPr>
              <a:t>yêu</a:t>
            </a:r>
            <a:r>
              <a:rPr lang="en-BZ" sz="4400" b="1" dirty="0">
                <a:latin typeface="#9Slide05 Braxton Regular" panose="03060000000000000000" pitchFamily="66" charset="0"/>
              </a:rPr>
              <a:t> </a:t>
            </a:r>
            <a:r>
              <a:rPr lang="en-BZ" sz="4400" b="1" dirty="0" err="1">
                <a:latin typeface="#9Slide05 Braxton Regular" panose="03060000000000000000" pitchFamily="66" charset="0"/>
              </a:rPr>
              <a:t>th</a:t>
            </a:r>
            <a:r>
              <a:rPr lang="vi-VN" sz="4400" b="1" dirty="0">
                <a:latin typeface="#9Slide05 Braxton Regular" panose="03060000000000000000" pitchFamily="66" charset="0"/>
              </a:rPr>
              <a:t>ư</a:t>
            </a:r>
            <a:r>
              <a:rPr lang="en-US" sz="4400" b="1" dirty="0" err="1">
                <a:latin typeface="#9Slide05 Braxton Regular" panose="03060000000000000000" pitchFamily="66" charset="0"/>
              </a:rPr>
              <a:t>ơng</a:t>
            </a:r>
            <a:r>
              <a:rPr lang="en-US" sz="4400" b="1" dirty="0">
                <a:latin typeface="#9Slide05 Braxton Regular" panose="03060000000000000000" pitchFamily="66" charset="0"/>
              </a:rPr>
              <a:t> </a:t>
            </a:r>
            <a:r>
              <a:rPr lang="en-US" sz="4400" b="1" dirty="0" err="1">
                <a:latin typeface="#9Slide05 Braxton Regular" panose="03060000000000000000" pitchFamily="66" charset="0"/>
              </a:rPr>
              <a:t>ba</a:t>
            </a:r>
            <a:r>
              <a:rPr lang="en-US" sz="4400" b="1" dirty="0">
                <a:latin typeface="#9Slide05 Braxton Regular" panose="03060000000000000000" pitchFamily="66" charset="0"/>
              </a:rPr>
              <a:t> </a:t>
            </a:r>
            <a:r>
              <a:rPr lang="en-US" sz="4400" b="1" dirty="0" err="1">
                <a:latin typeface="#9Slide05 Braxton Regular" panose="03060000000000000000" pitchFamily="66" charset="0"/>
              </a:rPr>
              <a:t>sâu</a:t>
            </a:r>
            <a:r>
              <a:rPr lang="en-US" sz="4400" b="1" dirty="0">
                <a:latin typeface="#9Slide05 Braxton Regular" panose="03060000000000000000" pitchFamily="66" charset="0"/>
              </a:rPr>
              <a:t> </a:t>
            </a:r>
            <a:r>
              <a:rPr lang="en-US" sz="4400" b="1" dirty="0" err="1">
                <a:latin typeface="#9Slide05 Braxton Regular" panose="03060000000000000000" pitchFamily="66" charset="0"/>
              </a:rPr>
              <a:t>sắc</a:t>
            </a:r>
            <a:endParaRPr lang="en-BZ" sz="4400" b="1" dirty="0">
              <a:latin typeface="#9Slide05 Braxton Regular" panose="03060000000000000000" pitchFamily="66" charset="0"/>
            </a:endParaRPr>
          </a:p>
        </p:txBody>
      </p:sp>
      <p:grpSp>
        <p:nvGrpSpPr>
          <p:cNvPr id="30" name="Group 29">
            <a:extLst>
              <a:ext uri="{FF2B5EF4-FFF2-40B4-BE49-F238E27FC236}">
                <a16:creationId xmlns:a16="http://schemas.microsoft.com/office/drawing/2014/main" id="{080F8AE6-ED21-4D94-BA7B-ECCBEA75E738}"/>
              </a:ext>
            </a:extLst>
          </p:cNvPr>
          <p:cNvGrpSpPr/>
          <p:nvPr/>
        </p:nvGrpSpPr>
        <p:grpSpPr>
          <a:xfrm>
            <a:off x="4450557" y="3887777"/>
            <a:ext cx="1071616" cy="1144488"/>
            <a:chOff x="3724174" y="1335236"/>
            <a:chExt cx="1144488" cy="1144488"/>
          </a:xfrm>
        </p:grpSpPr>
        <p:sp>
          <p:nvSpPr>
            <p:cNvPr id="31" name="Arrow: Down 30">
              <a:extLst>
                <a:ext uri="{FF2B5EF4-FFF2-40B4-BE49-F238E27FC236}">
                  <a16:creationId xmlns:a16="http://schemas.microsoft.com/office/drawing/2014/main" id="{51410EFC-375E-4D0F-8CA3-4A43F7BDBA34}"/>
                </a:ext>
              </a:extLst>
            </p:cNvPr>
            <p:cNvSpPr/>
            <p:nvPr/>
          </p:nvSpPr>
          <p:spPr>
            <a:xfrm>
              <a:off x="3724174" y="1335236"/>
              <a:ext cx="1144488" cy="1144488"/>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32" name="Arrow: Down 4">
              <a:extLst>
                <a:ext uri="{FF2B5EF4-FFF2-40B4-BE49-F238E27FC236}">
                  <a16:creationId xmlns:a16="http://schemas.microsoft.com/office/drawing/2014/main" id="{C23DC386-57B8-4E57-9A81-82506EFDE829}"/>
                </a:ext>
              </a:extLst>
            </p:cNvPr>
            <p:cNvSpPr txBox="1"/>
            <p:nvPr/>
          </p:nvSpPr>
          <p:spPr>
            <a:xfrm>
              <a:off x="3981684" y="1335236"/>
              <a:ext cx="629468" cy="8612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n-BZ" sz="4800" b="1" kern="1200">
                <a:latin typeface="#9Slide05 Braxton Regular" panose="03060000000000000000" pitchFamily="66" charset="0"/>
              </a:endParaRPr>
            </a:p>
          </p:txBody>
        </p:sp>
      </p:grpSp>
    </p:spTree>
    <p:extLst>
      <p:ext uri="{BB962C8B-B14F-4D97-AF65-F5344CB8AC3E}">
        <p14:creationId xmlns:p14="http://schemas.microsoft.com/office/powerpoint/2010/main" val="80550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par>
                                <p:cTn id="32" presetID="16" presetClass="entr" presetSubtype="21"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inVertical)">
                                      <p:cBhvr>
                                        <p:cTn id="34" dur="500"/>
                                        <p:tgtEl>
                                          <p:spTgt spid="2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descr="bt1601-chiec-luoc-nga-tap-1-171">
            <a:extLst>
              <a:ext uri="{FF2B5EF4-FFF2-40B4-BE49-F238E27FC236}">
                <a16:creationId xmlns:a16="http://schemas.microsoft.com/office/drawing/2014/main" id="{7C0B21B6-EDAD-4443-8AB9-BFF4BF287BF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77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Cáº£m nháº­n vá» nhÃ¢n váº­t bÃ© Thu trong tÃ¡c pháº©m Chiáº¿c lÆ°á»£c ngÃ  cá»§a Nguyá»n Quang  SÃ¡ng">
            <a:extLst>
              <a:ext uri="{FF2B5EF4-FFF2-40B4-BE49-F238E27FC236}">
                <a16:creationId xmlns:a16="http://schemas.microsoft.com/office/drawing/2014/main" id="{B6E7CDBC-C6C9-4074-B71A-634EE49BD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56" y="728109"/>
            <a:ext cx="5158093" cy="54078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7000BA-E994-4FAD-8C6D-C2C1372A4C69}"/>
              </a:ext>
            </a:extLst>
          </p:cNvPr>
          <p:cNvSpPr/>
          <p:nvPr/>
        </p:nvSpPr>
        <p:spPr>
          <a:xfrm>
            <a:off x="5843751" y="911140"/>
            <a:ext cx="5770180" cy="2554545"/>
          </a:xfrm>
          <a:prstGeom prst="rect">
            <a:avLst/>
          </a:prstGeom>
        </p:spPr>
        <p:txBody>
          <a:bodyPr wrap="square">
            <a:spAutoFit/>
          </a:bodyPr>
          <a:lstStyle/>
          <a:p>
            <a:pPr marL="571500" indent="-571500" algn="just">
              <a:spcBef>
                <a:spcPct val="50000"/>
              </a:spcBef>
              <a:buFont typeface="Wingdings" panose="05000000000000000000" pitchFamily="2" charset="2"/>
              <a:buChar char="à"/>
            </a:pP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Thu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có</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tình</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cảm</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thật</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sâu</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sắc</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mạnh</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mẽ</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cá</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tính</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cứng</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cỏi</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nhưng</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cũng</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rất</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hồn</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nhiên</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ngây</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thơ</a:t>
            </a:r>
            <a:endPar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Rectangle 8">
            <a:extLst>
              <a:ext uri="{FF2B5EF4-FFF2-40B4-BE49-F238E27FC236}">
                <a16:creationId xmlns:a16="http://schemas.microsoft.com/office/drawing/2014/main" id="{D99DF01C-2402-41A5-BBA3-CFC09B2CC096}"/>
              </a:ext>
            </a:extLst>
          </p:cNvPr>
          <p:cNvSpPr/>
          <p:nvPr/>
        </p:nvSpPr>
        <p:spPr>
          <a:xfrm>
            <a:off x="5843751" y="4190899"/>
            <a:ext cx="5770180" cy="1938992"/>
          </a:xfrm>
          <a:prstGeom prst="rect">
            <a:avLst/>
          </a:prstGeom>
        </p:spPr>
        <p:txBody>
          <a:bodyPr wrap="square">
            <a:spAutoFit/>
          </a:bodyPr>
          <a:lstStyle/>
          <a:p>
            <a:pPr marL="536575" indent="-536575" algn="just">
              <a:spcBef>
                <a:spcPct val="50000"/>
              </a:spcBef>
            </a:pP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Nhà</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văn</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am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hiểu</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tâm</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lí</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trẻ</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em</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với</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tấm</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lòng</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yêu</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thương</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trân</a:t>
            </a:r>
            <a:r>
              <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sz="4000" dirty="0" err="1">
                <a:solidFill>
                  <a:srgbClr val="6600FF"/>
                </a:solidFill>
                <a:latin typeface="Times New Roman" panose="02020603050405020304" pitchFamily="18" charset="0"/>
                <a:cs typeface="Times New Roman" panose="02020603050405020304" pitchFamily="18" charset="0"/>
                <a:sym typeface="Wingdings" panose="05000000000000000000" pitchFamily="2" charset="2"/>
              </a:rPr>
              <a:t>trọng</a:t>
            </a:r>
            <a:endParaRPr lang="en-US" altLang="en-US" sz="4000" dirty="0">
              <a:solidFill>
                <a:srgbClr val="6600FF"/>
              </a:solidFill>
              <a:latin typeface="Times New Roman" panose="02020603050405020304" pitchFamily="18" charset="0"/>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8736930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uoc nga voi copy">
            <a:extLst>
              <a:ext uri="{FF2B5EF4-FFF2-40B4-BE49-F238E27FC236}">
                <a16:creationId xmlns:a16="http://schemas.microsoft.com/office/drawing/2014/main" id="{D34F627C-9BC9-41B2-B60C-F3EA305615A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971" b="63971" l="16602" r="90234">
                        <a14:foregroundMark x1="88477" y1="45441" x2="89160" y2="52059"/>
                        <a14:foregroundMark x1="89160" y1="52059" x2="87305" y2="57941"/>
                        <a14:foregroundMark x1="87305" y1="57941" x2="83789" y2="62647"/>
                        <a14:foregroundMark x1="83789" y1="62647" x2="83789" y2="62647"/>
                        <a14:foregroundMark x1="88379" y1="63971" x2="90332" y2="47941"/>
                        <a14:foregroundMark x1="20508" y1="40882" x2="16699" y2="45735"/>
                        <a14:foregroundMark x1="16699" y1="45735" x2="16602" y2="52794"/>
                        <a14:foregroundMark x1="16602" y1="52794" x2="18945" y2="61029"/>
                        <a14:foregroundMark x1="19531" y1="61176" x2="43652" y2="60441"/>
                        <a14:foregroundMark x1="43652" y1="60441" x2="43750" y2="60588"/>
                        <a14:foregroundMark x1="84570" y1="63382" x2="35352" y2="61029"/>
                      </a14:backgroundRemoval>
                    </a14:imgEffect>
                  </a14:imgLayer>
                </a14:imgProps>
              </a:ext>
              <a:ext uri="{28A0092B-C50C-407E-A947-70E740481C1C}">
                <a14:useLocalDpi xmlns:a14="http://schemas.microsoft.com/office/drawing/2010/main" val="0"/>
              </a:ext>
            </a:extLst>
          </a:blip>
          <a:srcRect l="13158" t="19069" r="7895" b="31895"/>
          <a:stretch>
            <a:fillRect/>
          </a:stretch>
        </p:blipFill>
        <p:spPr bwMode="auto">
          <a:xfrm rot="21449587">
            <a:off x="368114" y="1287179"/>
            <a:ext cx="5909622" cy="346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E2A1E4F-1984-4AB7-AD28-B2FA900AE8EE}"/>
              </a:ext>
            </a:extLst>
          </p:cNvPr>
          <p:cNvGrpSpPr/>
          <p:nvPr/>
        </p:nvGrpSpPr>
        <p:grpSpPr>
          <a:xfrm>
            <a:off x="6814262" y="848890"/>
            <a:ext cx="4496191" cy="1458881"/>
            <a:chOff x="2556964" y="846"/>
            <a:chExt cx="2917762" cy="1458881"/>
          </a:xfrm>
          <a:solidFill>
            <a:schemeClr val="accent1">
              <a:lumMod val="20000"/>
              <a:lumOff val="80000"/>
            </a:schemeClr>
          </a:solidFill>
        </p:grpSpPr>
        <p:sp>
          <p:nvSpPr>
            <p:cNvPr id="5" name="Rectangle: Rounded Corners 4">
              <a:extLst>
                <a:ext uri="{FF2B5EF4-FFF2-40B4-BE49-F238E27FC236}">
                  <a16:creationId xmlns:a16="http://schemas.microsoft.com/office/drawing/2014/main" id="{EAD4877F-CF01-43F6-A1FD-FE41F9D5F58C}"/>
                </a:ext>
              </a:extLst>
            </p:cNvPr>
            <p:cNvSpPr/>
            <p:nvPr/>
          </p:nvSpPr>
          <p:spPr>
            <a:xfrm>
              <a:off x="2556964" y="846"/>
              <a:ext cx="2917762" cy="1458881"/>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A1BFFD49-C7FD-43C9-B71F-93B498174412}"/>
                </a:ext>
              </a:extLst>
            </p:cNvPr>
            <p:cNvSpPr txBox="1"/>
            <p:nvPr/>
          </p:nvSpPr>
          <p:spPr>
            <a:xfrm>
              <a:off x="2628181" y="72063"/>
              <a:ext cx="2775328" cy="131644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3600" b="1" i="0" kern="1200" dirty="0">
                  <a:solidFill>
                    <a:srgbClr val="FF0000"/>
                  </a:solidFill>
                  <a:latin typeface="#9Slide03 Arima Madurai Black" panose="00000A00000000000000" pitchFamily="2" charset="0"/>
                  <a:cs typeface="#9Slide03 Arima Madurai Black" panose="00000A00000000000000" pitchFamily="2" charset="0"/>
                </a:rPr>
                <a:t>CHIẾC LƯỢC NGÀ</a:t>
              </a:r>
            </a:p>
          </p:txBody>
        </p:sp>
      </p:grpSp>
      <p:grpSp>
        <p:nvGrpSpPr>
          <p:cNvPr id="7" name="Group 6">
            <a:extLst>
              <a:ext uri="{FF2B5EF4-FFF2-40B4-BE49-F238E27FC236}">
                <a16:creationId xmlns:a16="http://schemas.microsoft.com/office/drawing/2014/main" id="{7FAD3A80-DBF9-439A-8534-089DCFF4FFA7}"/>
              </a:ext>
            </a:extLst>
          </p:cNvPr>
          <p:cNvGrpSpPr/>
          <p:nvPr/>
        </p:nvGrpSpPr>
        <p:grpSpPr>
          <a:xfrm>
            <a:off x="6858886" y="3668584"/>
            <a:ext cx="4496191" cy="2340526"/>
            <a:chOff x="5078518" y="1832862"/>
            <a:chExt cx="2917762" cy="1458881"/>
          </a:xfrm>
          <a:solidFill>
            <a:schemeClr val="accent4">
              <a:lumMod val="20000"/>
              <a:lumOff val="80000"/>
            </a:schemeClr>
          </a:solidFill>
        </p:grpSpPr>
        <p:sp>
          <p:nvSpPr>
            <p:cNvPr id="8" name="Rectangle: Rounded Corners 7">
              <a:extLst>
                <a:ext uri="{FF2B5EF4-FFF2-40B4-BE49-F238E27FC236}">
                  <a16:creationId xmlns:a16="http://schemas.microsoft.com/office/drawing/2014/main" id="{F3642D94-EEF2-4A69-9CA7-62C33DE66ABF}"/>
                </a:ext>
              </a:extLst>
            </p:cNvPr>
            <p:cNvSpPr/>
            <p:nvPr/>
          </p:nvSpPr>
          <p:spPr>
            <a:xfrm>
              <a:off x="5078518" y="1832862"/>
              <a:ext cx="2917762" cy="1458881"/>
            </a:xfrm>
            <a:prstGeom prst="roundRect">
              <a:avLst/>
            </a:prstGeom>
            <a:grpFill/>
          </p:spPr>
          <p:style>
            <a:lnRef idx="2">
              <a:schemeClr val="lt1">
                <a:hueOff val="0"/>
                <a:satOff val="0"/>
                <a:lumOff val="0"/>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sp>
        <p:sp>
          <p:nvSpPr>
            <p:cNvPr id="9" name="Rectangle: Rounded Corners 4">
              <a:extLst>
                <a:ext uri="{FF2B5EF4-FFF2-40B4-BE49-F238E27FC236}">
                  <a16:creationId xmlns:a16="http://schemas.microsoft.com/office/drawing/2014/main" id="{AC063766-5A29-40B5-B973-CFB60BE5CFEF}"/>
                </a:ext>
              </a:extLst>
            </p:cNvPr>
            <p:cNvSpPr txBox="1"/>
            <p:nvPr/>
          </p:nvSpPr>
          <p:spPr>
            <a:xfrm>
              <a:off x="5149735" y="1904079"/>
              <a:ext cx="2775328" cy="131644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Kết</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tinh</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trong</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nó</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tình</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phụ</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tử</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đằm</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thắm</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kì</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diệu</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và</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thiêng</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 </a:t>
              </a:r>
              <a:r>
                <a:rPr lang="en-US" altLang="en-US" sz="3600" b="0" i="0" kern="1200" dirty="0" err="1">
                  <a:solidFill>
                    <a:schemeClr val="tx1"/>
                  </a:solidFill>
                  <a:latin typeface="#9Slide03 Arima Madurai" panose="00000500000000000000" pitchFamily="2" charset="0"/>
                  <a:cs typeface="#9Slide03 Arima Madurai" panose="00000500000000000000" pitchFamily="2" charset="0"/>
                </a:rPr>
                <a:t>liêng</a:t>
              </a:r>
              <a:r>
                <a:rPr lang="en-US" altLang="en-US" sz="3600" b="0" i="0" kern="1200" dirty="0">
                  <a:solidFill>
                    <a:schemeClr val="tx1"/>
                  </a:solidFill>
                  <a:latin typeface="#9Slide03 Arima Madurai" panose="00000500000000000000" pitchFamily="2" charset="0"/>
                  <a:cs typeface="#9Slide03 Arima Madurai" panose="00000500000000000000" pitchFamily="2" charset="0"/>
                </a:rPr>
                <a:t>!</a:t>
              </a:r>
              <a:endParaRPr lang="en-US" sz="3600" b="0" i="0" kern="1200" dirty="0">
                <a:solidFill>
                  <a:schemeClr val="tx1"/>
                </a:solidFill>
                <a:latin typeface="#9Slide03 Arima Madurai" panose="00000500000000000000" pitchFamily="2" charset="0"/>
                <a:cs typeface="#9Slide03 Arima Madurai" panose="00000500000000000000" pitchFamily="2" charset="0"/>
              </a:endParaRPr>
            </a:p>
          </p:txBody>
        </p:sp>
      </p:grpSp>
      <p:grpSp>
        <p:nvGrpSpPr>
          <p:cNvPr id="10" name="Group 9">
            <a:extLst>
              <a:ext uri="{FF2B5EF4-FFF2-40B4-BE49-F238E27FC236}">
                <a16:creationId xmlns:a16="http://schemas.microsoft.com/office/drawing/2014/main" id="{FF121602-9561-465F-80CC-68FB9CFC8B35}"/>
              </a:ext>
            </a:extLst>
          </p:cNvPr>
          <p:cNvGrpSpPr/>
          <p:nvPr/>
        </p:nvGrpSpPr>
        <p:grpSpPr>
          <a:xfrm>
            <a:off x="8674427" y="2614147"/>
            <a:ext cx="865108" cy="814853"/>
            <a:chOff x="3724174" y="1335236"/>
            <a:chExt cx="1144488" cy="1144488"/>
          </a:xfrm>
        </p:grpSpPr>
        <p:sp>
          <p:nvSpPr>
            <p:cNvPr id="11" name="Arrow: Down 10">
              <a:extLst>
                <a:ext uri="{FF2B5EF4-FFF2-40B4-BE49-F238E27FC236}">
                  <a16:creationId xmlns:a16="http://schemas.microsoft.com/office/drawing/2014/main" id="{E0F4C082-7745-45D5-9507-12E1B4BD79FB}"/>
                </a:ext>
              </a:extLst>
            </p:cNvPr>
            <p:cNvSpPr/>
            <p:nvPr/>
          </p:nvSpPr>
          <p:spPr>
            <a:xfrm>
              <a:off x="3724174" y="1335236"/>
              <a:ext cx="1144488" cy="1144488"/>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2" name="Arrow: Down 4">
              <a:extLst>
                <a:ext uri="{FF2B5EF4-FFF2-40B4-BE49-F238E27FC236}">
                  <a16:creationId xmlns:a16="http://schemas.microsoft.com/office/drawing/2014/main" id="{AA9170A9-42FE-406F-AE6F-7FCA07184C3D}"/>
                </a:ext>
              </a:extLst>
            </p:cNvPr>
            <p:cNvSpPr txBox="1"/>
            <p:nvPr/>
          </p:nvSpPr>
          <p:spPr>
            <a:xfrm>
              <a:off x="3981684" y="1335236"/>
              <a:ext cx="629468" cy="8612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n-BZ" sz="4800" b="1" kern="1200">
                <a:latin typeface="#9Slide05 Braxton Regular" panose="03060000000000000000" pitchFamily="66" charset="0"/>
              </a:endParaRPr>
            </a:p>
          </p:txBody>
        </p:sp>
      </p:grpSp>
    </p:spTree>
    <p:extLst>
      <p:ext uri="{BB962C8B-B14F-4D97-AF65-F5344CB8AC3E}">
        <p14:creationId xmlns:p14="http://schemas.microsoft.com/office/powerpoint/2010/main" val="390508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AB9D3B-FEDE-4C17-B309-87888BD55604}"/>
              </a:ext>
            </a:extLst>
          </p:cNvPr>
          <p:cNvSpPr txBox="1"/>
          <p:nvPr/>
        </p:nvSpPr>
        <p:spPr>
          <a:xfrm>
            <a:off x="1833663" y="423240"/>
            <a:ext cx="3403600" cy="830997"/>
          </a:xfrm>
          <a:prstGeom prst="rect">
            <a:avLst/>
          </a:prstGeom>
          <a:noFill/>
        </p:spPr>
        <p:txBody>
          <a:bodyPr wrap="square" rtlCol="0">
            <a:spAutoFit/>
          </a:bodyPr>
          <a:lstStyle/>
          <a:p>
            <a:r>
              <a:rPr lang="en-SG" sz="4800" dirty="0">
                <a:solidFill>
                  <a:srgbClr val="FF0000"/>
                </a:solidFill>
                <a:latin typeface="#9Slide03 Arima Madurai Black" panose="00000A00000000000000" pitchFamily="2" charset="0"/>
                <a:cs typeface="#9Slide03 Arima Madurai Black" panose="00000A00000000000000" pitchFamily="2" charset="0"/>
              </a:rPr>
              <a:t>1. </a:t>
            </a:r>
            <a:r>
              <a:rPr lang="en-SG" sz="4800" dirty="0" err="1">
                <a:solidFill>
                  <a:srgbClr val="FF0000"/>
                </a:solidFill>
                <a:latin typeface="#9Slide03 Arima Madurai Black" panose="00000A00000000000000" pitchFamily="2" charset="0"/>
                <a:cs typeface="#9Slide03 Arima Madurai Black" panose="00000A00000000000000" pitchFamily="2" charset="0"/>
              </a:rPr>
              <a:t>Tác</a:t>
            </a:r>
            <a:r>
              <a:rPr lang="en-SG" sz="4800" dirty="0">
                <a:solidFill>
                  <a:srgbClr val="FF0000"/>
                </a:solidFill>
                <a:latin typeface="#9Slide03 Arima Madurai Black" panose="00000A00000000000000" pitchFamily="2" charset="0"/>
                <a:cs typeface="#9Slide03 Arima Madurai Black" panose="00000A00000000000000" pitchFamily="2" charset="0"/>
              </a:rPr>
              <a:t> </a:t>
            </a:r>
            <a:r>
              <a:rPr lang="en-SG" sz="4800" dirty="0" err="1">
                <a:solidFill>
                  <a:srgbClr val="FF0000"/>
                </a:solidFill>
                <a:latin typeface="#9Slide03 Arima Madurai Black" panose="00000A00000000000000" pitchFamily="2" charset="0"/>
                <a:cs typeface="#9Slide03 Arima Madurai Black" panose="00000A00000000000000" pitchFamily="2" charset="0"/>
              </a:rPr>
              <a:t>giả</a:t>
            </a:r>
            <a:r>
              <a:rPr lang="en-SG" sz="4800" dirty="0">
                <a:solidFill>
                  <a:srgbClr val="FF0000"/>
                </a:solidFill>
                <a:latin typeface="#9Slide03 Arima Madurai Black" panose="00000A00000000000000" pitchFamily="2" charset="0"/>
                <a:cs typeface="#9Slide03 Arima Madurai Black" panose="00000A00000000000000" pitchFamily="2" charset="0"/>
              </a:rPr>
              <a:t> </a:t>
            </a:r>
          </a:p>
        </p:txBody>
      </p:sp>
      <p:pic>
        <p:nvPicPr>
          <p:cNvPr id="2" name="Picture 1">
            <a:extLst>
              <a:ext uri="{FF2B5EF4-FFF2-40B4-BE49-F238E27FC236}">
                <a16:creationId xmlns:a16="http://schemas.microsoft.com/office/drawing/2014/main" id="{58AC7C5E-AED1-46AC-AA3D-916E5A733684}"/>
              </a:ext>
            </a:extLst>
          </p:cNvPr>
          <p:cNvPicPr>
            <a:picLocks noChangeAspect="1"/>
          </p:cNvPicPr>
          <p:nvPr/>
        </p:nvPicPr>
        <p:blipFill rotWithShape="1">
          <a:blip r:embed="rId3"/>
          <a:srcRect l="57766" t="15603" r="4375" b="8936"/>
          <a:stretch/>
        </p:blipFill>
        <p:spPr>
          <a:xfrm>
            <a:off x="6895355" y="-10511"/>
            <a:ext cx="5296645" cy="5938495"/>
          </a:xfrm>
          <a:prstGeom prst="rect">
            <a:avLst/>
          </a:prstGeom>
        </p:spPr>
      </p:pic>
      <p:sp>
        <p:nvSpPr>
          <p:cNvPr id="3" name="Rectangle 2">
            <a:extLst>
              <a:ext uri="{FF2B5EF4-FFF2-40B4-BE49-F238E27FC236}">
                <a16:creationId xmlns:a16="http://schemas.microsoft.com/office/drawing/2014/main" id="{0AAEC8FE-6AA5-444F-BBB6-B495E384838C}"/>
              </a:ext>
            </a:extLst>
          </p:cNvPr>
          <p:cNvSpPr/>
          <p:nvPr/>
        </p:nvSpPr>
        <p:spPr>
          <a:xfrm>
            <a:off x="7942920" y="5927984"/>
            <a:ext cx="4039888" cy="707886"/>
          </a:xfrm>
          <a:prstGeom prst="rect">
            <a:avLst/>
          </a:prstGeom>
        </p:spPr>
        <p:txBody>
          <a:bodyPr wrap="none">
            <a:spAutoFit/>
          </a:bodyPr>
          <a:lstStyle/>
          <a:p>
            <a:pPr algn="ctr"/>
            <a:r>
              <a:rPr lang="en-SG" sz="4000" b="1" dirty="0" err="1">
                <a:solidFill>
                  <a:srgbClr val="7030A0"/>
                </a:solidFill>
                <a:latin typeface="#9Slide05 Joanne Marie Calligra" pitchFamily="2" charset="0"/>
                <a:cs typeface="Times New Roman" panose="02020603050405020304" pitchFamily="18" charset="0"/>
              </a:rPr>
              <a:t>Nguyễn</a:t>
            </a:r>
            <a:r>
              <a:rPr lang="en-SG" sz="4000" b="1" dirty="0">
                <a:solidFill>
                  <a:srgbClr val="7030A0"/>
                </a:solidFill>
                <a:latin typeface="#9Slide05 Joanne Marie Calligra" pitchFamily="2" charset="0"/>
                <a:cs typeface="Times New Roman" panose="02020603050405020304" pitchFamily="18" charset="0"/>
              </a:rPr>
              <a:t> Quang </a:t>
            </a:r>
            <a:r>
              <a:rPr lang="en-SG" sz="4000" b="1" dirty="0" err="1">
                <a:solidFill>
                  <a:srgbClr val="7030A0"/>
                </a:solidFill>
                <a:latin typeface="#9Slide05 Joanne Marie Calligra" pitchFamily="2" charset="0"/>
                <a:cs typeface="Times New Roman" panose="02020603050405020304" pitchFamily="18" charset="0"/>
              </a:rPr>
              <a:t>Sáng</a:t>
            </a:r>
            <a:endParaRPr lang="en-SG" sz="4000" b="1" dirty="0">
              <a:solidFill>
                <a:srgbClr val="7030A0"/>
              </a:solidFill>
              <a:latin typeface="#9Slide05 Joanne Marie Calligra" pitchFamily="2" charset="0"/>
              <a:cs typeface="Times New Roman" panose="02020603050405020304" pitchFamily="18" charset="0"/>
            </a:endParaRPr>
          </a:p>
        </p:txBody>
      </p:sp>
      <p:sp>
        <p:nvSpPr>
          <p:cNvPr id="12" name="TextBox 11">
            <a:extLst>
              <a:ext uri="{FF2B5EF4-FFF2-40B4-BE49-F238E27FC236}">
                <a16:creationId xmlns:a16="http://schemas.microsoft.com/office/drawing/2014/main" id="{145ACC89-EF5B-4E91-9528-7F4A260AF462}"/>
              </a:ext>
            </a:extLst>
          </p:cNvPr>
          <p:cNvSpPr txBox="1"/>
          <p:nvPr/>
        </p:nvSpPr>
        <p:spPr>
          <a:xfrm flipH="1">
            <a:off x="238323" y="1473506"/>
            <a:ext cx="7239001" cy="742511"/>
          </a:xfrm>
          <a:prstGeom prst="rect">
            <a:avLst/>
          </a:prstGeom>
          <a:noFill/>
        </p:spPr>
        <p:txBody>
          <a:bodyPr wrap="square" rtlCol="0">
            <a:spAutoFit/>
          </a:bodyPr>
          <a:lstStyle/>
          <a:p>
            <a:pPr marL="457200" indent="-457200">
              <a:lnSpc>
                <a:spcPct val="150000"/>
              </a:lnSpc>
              <a:buFontTx/>
              <a:buChar char="-"/>
            </a:pPr>
            <a:r>
              <a:rPr lang="en-SG" sz="3200" b="1" dirty="0" err="1">
                <a:latin typeface="Times New Roman" panose="02020603050405020304" pitchFamily="18" charset="0"/>
                <a:cs typeface="Times New Roman" panose="02020603050405020304" pitchFamily="18" charset="0"/>
              </a:rPr>
              <a:t>Nguyễn</a:t>
            </a:r>
            <a:r>
              <a:rPr lang="en-SG" sz="3200" b="1" dirty="0">
                <a:latin typeface="Times New Roman" panose="02020603050405020304" pitchFamily="18" charset="0"/>
                <a:cs typeface="Times New Roman" panose="02020603050405020304" pitchFamily="18" charset="0"/>
              </a:rPr>
              <a:t> Quang </a:t>
            </a:r>
            <a:r>
              <a:rPr lang="en-SG" sz="3200" b="1" dirty="0" err="1">
                <a:latin typeface="Times New Roman" panose="02020603050405020304" pitchFamily="18" charset="0"/>
                <a:cs typeface="Times New Roman" panose="02020603050405020304" pitchFamily="18" charset="0"/>
              </a:rPr>
              <a:t>Sáng</a:t>
            </a:r>
            <a:r>
              <a:rPr lang="en-SG" sz="3200" b="1" dirty="0">
                <a:latin typeface="Times New Roman" panose="02020603050405020304" pitchFamily="18" charset="0"/>
                <a:cs typeface="Times New Roman" panose="02020603050405020304" pitchFamily="18" charset="0"/>
              </a:rPr>
              <a:t> (</a:t>
            </a:r>
            <a:r>
              <a:rPr lang="en-SG" sz="3200" dirty="0">
                <a:latin typeface="Times New Roman" panose="02020603050405020304" pitchFamily="18" charset="0"/>
                <a:cs typeface="Times New Roman" panose="02020603050405020304" pitchFamily="18" charset="0"/>
              </a:rPr>
              <a:t>1932 – 2014)</a:t>
            </a:r>
          </a:p>
        </p:txBody>
      </p:sp>
      <p:sp>
        <p:nvSpPr>
          <p:cNvPr id="15" name="TextBox 14">
            <a:extLst>
              <a:ext uri="{FF2B5EF4-FFF2-40B4-BE49-F238E27FC236}">
                <a16:creationId xmlns:a16="http://schemas.microsoft.com/office/drawing/2014/main" id="{058E65EC-8263-496F-8365-4D38669D313A}"/>
              </a:ext>
            </a:extLst>
          </p:cNvPr>
          <p:cNvSpPr txBox="1"/>
          <p:nvPr/>
        </p:nvSpPr>
        <p:spPr>
          <a:xfrm flipH="1">
            <a:off x="238321" y="2265213"/>
            <a:ext cx="8096381" cy="742511"/>
          </a:xfrm>
          <a:prstGeom prst="rect">
            <a:avLst/>
          </a:prstGeom>
          <a:noFill/>
        </p:spPr>
        <p:txBody>
          <a:bodyPr wrap="square" rtlCol="0">
            <a:spAutoFit/>
          </a:bodyPr>
          <a:lstStyle/>
          <a:p>
            <a:pPr marL="457200" indent="-457200">
              <a:lnSpc>
                <a:spcPct val="150000"/>
              </a:lnSpc>
              <a:buFontTx/>
              <a:buChar char="-"/>
            </a:pPr>
            <a:r>
              <a:rPr lang="en-SG" sz="3200" b="1" dirty="0" err="1">
                <a:latin typeface="Times New Roman" panose="02020603050405020304" pitchFamily="18" charset="0"/>
                <a:cs typeface="Times New Roman" panose="02020603050405020304" pitchFamily="18" charset="0"/>
              </a:rPr>
              <a:t>Quê</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quán</a:t>
            </a:r>
            <a:r>
              <a:rPr lang="en-SG" sz="3200" b="1"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huyện</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chợ</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Mới</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tỉnh</a:t>
            </a:r>
            <a:r>
              <a:rPr lang="en-SG" sz="3200" dirty="0">
                <a:latin typeface="Times New Roman" panose="02020603050405020304" pitchFamily="18" charset="0"/>
                <a:cs typeface="Times New Roman" panose="02020603050405020304" pitchFamily="18" charset="0"/>
              </a:rPr>
              <a:t> An </a:t>
            </a:r>
            <a:r>
              <a:rPr lang="en-SG" sz="3200" dirty="0" err="1">
                <a:latin typeface="Times New Roman" panose="02020603050405020304" pitchFamily="18" charset="0"/>
                <a:cs typeface="Times New Roman" panose="02020603050405020304" pitchFamily="18" charset="0"/>
              </a:rPr>
              <a:t>Giang</a:t>
            </a:r>
            <a:endParaRPr lang="en-SG"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7CDF339-495F-416E-B847-68B99FF93650}"/>
              </a:ext>
            </a:extLst>
          </p:cNvPr>
          <p:cNvSpPr txBox="1"/>
          <p:nvPr/>
        </p:nvSpPr>
        <p:spPr>
          <a:xfrm flipH="1">
            <a:off x="238320" y="3228771"/>
            <a:ext cx="6858005" cy="1569660"/>
          </a:xfrm>
          <a:prstGeom prst="rect">
            <a:avLst/>
          </a:prstGeom>
          <a:noFill/>
        </p:spPr>
        <p:txBody>
          <a:bodyPr wrap="square" rtlCol="0">
            <a:spAutoFit/>
          </a:bodyPr>
          <a:lstStyle/>
          <a:p>
            <a:pPr marL="457200" indent="-457200" algn="just">
              <a:buFontTx/>
              <a:buChar char="-"/>
            </a:pPr>
            <a:r>
              <a:rPr lang="en-SG" sz="3200" b="1" dirty="0" err="1">
                <a:latin typeface="Times New Roman" panose="02020603050405020304" pitchFamily="18" charset="0"/>
                <a:cs typeface="Times New Roman" panose="02020603050405020304" pitchFamily="18" charset="0"/>
              </a:rPr>
              <a:t>Đề</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tài</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sáng</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tác</a:t>
            </a:r>
            <a:r>
              <a:rPr lang="en-SG" sz="3200" b="1"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Cuộc</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sống</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và</a:t>
            </a:r>
            <a:r>
              <a:rPr lang="en-SG" sz="3200" dirty="0">
                <a:latin typeface="Times New Roman" panose="02020603050405020304" pitchFamily="18" charset="0"/>
                <a:cs typeface="Times New Roman" panose="02020603050405020304" pitchFamily="18" charset="0"/>
              </a:rPr>
              <a:t> con ng</a:t>
            </a:r>
            <a:r>
              <a:rPr lang="vi-VN" sz="3200" dirty="0">
                <a:latin typeface="Times New Roman" panose="02020603050405020304" pitchFamily="18" charset="0"/>
                <a:cs typeface="Times New Roman" panose="02020603050405020304" pitchFamily="18" charset="0"/>
              </a:rPr>
              <a:t>ư</a:t>
            </a:r>
            <a:r>
              <a:rPr lang="en-SG" sz="3200" dirty="0" err="1">
                <a:latin typeface="Times New Roman" panose="02020603050405020304" pitchFamily="18" charset="0"/>
                <a:cs typeface="Times New Roman" panose="02020603050405020304" pitchFamily="18" charset="0"/>
              </a:rPr>
              <a:t>ời</a:t>
            </a:r>
            <a:r>
              <a:rPr lang="en-SG" sz="3200" dirty="0">
                <a:latin typeface="Times New Roman" panose="02020603050405020304" pitchFamily="18" charset="0"/>
                <a:cs typeface="Times New Roman" panose="02020603050405020304" pitchFamily="18" charset="0"/>
              </a:rPr>
              <a:t> Nam </a:t>
            </a:r>
            <a:r>
              <a:rPr lang="en-SG" sz="3200" dirty="0" err="1">
                <a:latin typeface="Times New Roman" panose="02020603050405020304" pitchFamily="18" charset="0"/>
                <a:cs typeface="Times New Roman" panose="02020603050405020304" pitchFamily="18" charset="0"/>
              </a:rPr>
              <a:t>Bộ</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trong</a:t>
            </a:r>
            <a:r>
              <a:rPr lang="en-SG" sz="3200" dirty="0">
                <a:latin typeface="Times New Roman" panose="02020603050405020304" pitchFamily="18" charset="0"/>
                <a:cs typeface="Times New Roman" panose="02020603050405020304" pitchFamily="18" charset="0"/>
              </a:rPr>
              <a:t> 2 </a:t>
            </a:r>
            <a:r>
              <a:rPr lang="en-SG" sz="3200" dirty="0" err="1">
                <a:latin typeface="Times New Roman" panose="02020603050405020304" pitchFamily="18" charset="0"/>
                <a:cs typeface="Times New Roman" panose="02020603050405020304" pitchFamily="18" charset="0"/>
              </a:rPr>
              <a:t>cuộc</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kháng</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chiến</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và</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khi</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đã</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hòa</a:t>
            </a:r>
            <a:r>
              <a:rPr lang="en-SG" sz="3200" dirty="0">
                <a:latin typeface="Times New Roman" panose="02020603050405020304" pitchFamily="18" charset="0"/>
                <a:cs typeface="Times New Roman" panose="02020603050405020304" pitchFamily="18" charset="0"/>
              </a:rPr>
              <a:t> </a:t>
            </a:r>
            <a:r>
              <a:rPr lang="en-SG" sz="3200" dirty="0" err="1">
                <a:latin typeface="Times New Roman" panose="02020603050405020304" pitchFamily="18" charset="0"/>
                <a:cs typeface="Times New Roman" panose="02020603050405020304" pitchFamily="18" charset="0"/>
              </a:rPr>
              <a:t>bình</a:t>
            </a:r>
            <a:endParaRPr lang="en-SG" sz="32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585D761-60F1-41EE-929F-375642D1D5A2}"/>
              </a:ext>
            </a:extLst>
          </p:cNvPr>
          <p:cNvSpPr txBox="1"/>
          <p:nvPr/>
        </p:nvSpPr>
        <p:spPr>
          <a:xfrm flipH="1">
            <a:off x="238320" y="4953469"/>
            <a:ext cx="6858005" cy="1569660"/>
          </a:xfrm>
          <a:prstGeom prst="rect">
            <a:avLst/>
          </a:prstGeom>
          <a:noFill/>
        </p:spPr>
        <p:txBody>
          <a:bodyPr wrap="square" rtlCol="0">
            <a:spAutoFit/>
          </a:bodyPr>
          <a:lstStyle/>
          <a:p>
            <a:pPr marL="457200" indent="-457200" algn="just">
              <a:buFontTx/>
              <a:buChar char="-"/>
            </a:pPr>
            <a:r>
              <a:rPr lang="en-SG" sz="3200" b="1" dirty="0" err="1">
                <a:latin typeface="Times New Roman" panose="02020603050405020304" pitchFamily="18" charset="0"/>
                <a:cs typeface="Times New Roman" panose="02020603050405020304" pitchFamily="18" charset="0"/>
              </a:rPr>
              <a:t>Phong</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cách</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sáng</a:t>
            </a:r>
            <a:r>
              <a:rPr lang="en-SG" sz="3200" b="1" dirty="0">
                <a:latin typeface="Times New Roman" panose="02020603050405020304" pitchFamily="18" charset="0"/>
                <a:cs typeface="Times New Roman" panose="02020603050405020304" pitchFamily="18" charset="0"/>
              </a:rPr>
              <a:t> </a:t>
            </a:r>
            <a:r>
              <a:rPr lang="en-SG" sz="3200" b="1" dirty="0" err="1">
                <a:latin typeface="Times New Roman" panose="02020603050405020304" pitchFamily="18" charset="0"/>
                <a:cs typeface="Times New Roman" panose="02020603050405020304" pitchFamily="18" charset="0"/>
              </a:rPr>
              <a:t>tác</a:t>
            </a:r>
            <a:r>
              <a:rPr lang="en-SG" sz="3200" b="1" dirty="0">
                <a:latin typeface="Times New Roman" panose="02020603050405020304" pitchFamily="18" charset="0"/>
                <a:cs typeface="Times New Roman" panose="02020603050405020304" pitchFamily="18" charset="0"/>
              </a:rPr>
              <a:t>: </a:t>
            </a:r>
            <a:r>
              <a:rPr lang="en-US" sz="3200" dirty="0" err="1">
                <a:latin typeface="Times New Roman"/>
              </a:rPr>
              <a:t>giản</a:t>
            </a:r>
            <a:r>
              <a:rPr lang="en-US" sz="3200" dirty="0">
                <a:latin typeface="Times New Roman"/>
              </a:rPr>
              <a:t> </a:t>
            </a:r>
            <a:r>
              <a:rPr lang="en-US" sz="3200" dirty="0" err="1">
                <a:latin typeface="Times New Roman"/>
              </a:rPr>
              <a:t>dị</a:t>
            </a:r>
            <a:r>
              <a:rPr lang="en-US" sz="3200" dirty="0">
                <a:latin typeface="Times New Roman"/>
              </a:rPr>
              <a:t>, </a:t>
            </a:r>
            <a:r>
              <a:rPr lang="en-US" sz="3200" dirty="0" err="1">
                <a:latin typeface="Times New Roman"/>
              </a:rPr>
              <a:t>chân</a:t>
            </a:r>
            <a:r>
              <a:rPr lang="en-US" sz="3200" dirty="0">
                <a:latin typeface="Times New Roman"/>
              </a:rPr>
              <a:t> </a:t>
            </a:r>
            <a:r>
              <a:rPr lang="en-US" sz="3200" dirty="0" err="1">
                <a:latin typeface="Times New Roman"/>
              </a:rPr>
              <a:t>thực</a:t>
            </a:r>
            <a:r>
              <a:rPr lang="en-US" sz="3200" dirty="0">
                <a:latin typeface="Times New Roman"/>
              </a:rPr>
              <a:t>, </a:t>
            </a:r>
            <a:r>
              <a:rPr lang="en-US" sz="3200" dirty="0" err="1">
                <a:latin typeface="Times New Roman"/>
              </a:rPr>
              <a:t>sâu</a:t>
            </a:r>
            <a:r>
              <a:rPr lang="en-US" sz="3200" dirty="0">
                <a:latin typeface="Times New Roman"/>
              </a:rPr>
              <a:t> </a:t>
            </a:r>
            <a:r>
              <a:rPr lang="en-US" sz="3200" dirty="0" err="1">
                <a:latin typeface="Times New Roman"/>
              </a:rPr>
              <a:t>sắc</a:t>
            </a:r>
            <a:r>
              <a:rPr lang="en-US" sz="3200" dirty="0">
                <a:latin typeface="Times New Roman"/>
              </a:rPr>
              <a:t> </a:t>
            </a:r>
            <a:r>
              <a:rPr lang="en-US" sz="3200" dirty="0" err="1">
                <a:latin typeface="Times New Roman"/>
              </a:rPr>
              <a:t>trong</a:t>
            </a:r>
            <a:r>
              <a:rPr lang="en-US" sz="3200" dirty="0">
                <a:latin typeface="Times New Roman"/>
              </a:rPr>
              <a:t> </a:t>
            </a:r>
            <a:r>
              <a:rPr lang="en-US" sz="3200" dirty="0" err="1">
                <a:latin typeface="Times New Roman"/>
              </a:rPr>
              <a:t>khắc</a:t>
            </a:r>
            <a:r>
              <a:rPr lang="en-US" sz="3200" dirty="0">
                <a:latin typeface="Times New Roman"/>
              </a:rPr>
              <a:t> </a:t>
            </a:r>
            <a:r>
              <a:rPr lang="en-US" sz="3200" dirty="0" err="1">
                <a:latin typeface="Times New Roman"/>
              </a:rPr>
              <a:t>họa</a:t>
            </a:r>
            <a:r>
              <a:rPr lang="en-US" sz="3200" dirty="0">
                <a:latin typeface="Times New Roman"/>
              </a:rPr>
              <a:t> </a:t>
            </a:r>
            <a:r>
              <a:rPr lang="en-US" sz="3200" dirty="0" err="1">
                <a:latin typeface="Times New Roman"/>
              </a:rPr>
              <a:t>tâm</a:t>
            </a:r>
            <a:r>
              <a:rPr lang="en-US" sz="3200" dirty="0">
                <a:latin typeface="Times New Roman"/>
              </a:rPr>
              <a:t> </a:t>
            </a:r>
            <a:r>
              <a:rPr lang="en-US" sz="3200" dirty="0" err="1">
                <a:latin typeface="Times New Roman"/>
              </a:rPr>
              <a:t>lí</a:t>
            </a:r>
            <a:r>
              <a:rPr lang="en-US" sz="3200" dirty="0">
                <a:latin typeface="Times New Roman"/>
              </a:rPr>
              <a:t> con </a:t>
            </a:r>
            <a:r>
              <a:rPr lang="en-US" sz="3200" dirty="0" err="1">
                <a:latin typeface="Times New Roman"/>
              </a:rPr>
              <a:t>người</a:t>
            </a:r>
            <a:r>
              <a:rPr lang="en-US" sz="3200" dirty="0">
                <a:latin typeface="Times New Roman"/>
              </a:rPr>
              <a:t>, </a:t>
            </a:r>
            <a:r>
              <a:rPr lang="en-US" sz="3200" dirty="0" err="1">
                <a:latin typeface="Times New Roman"/>
              </a:rPr>
              <a:t>đậm</a:t>
            </a:r>
            <a:r>
              <a:rPr lang="en-US" sz="3200" dirty="0">
                <a:latin typeface="Times New Roman"/>
              </a:rPr>
              <a:t> </a:t>
            </a:r>
            <a:r>
              <a:rPr lang="en-US" sz="3200" dirty="0" err="1">
                <a:latin typeface="Times New Roman"/>
              </a:rPr>
              <a:t>chất</a:t>
            </a:r>
            <a:r>
              <a:rPr lang="en-US" sz="3200" dirty="0">
                <a:latin typeface="Times New Roman"/>
              </a:rPr>
              <a:t> Nam </a:t>
            </a:r>
            <a:r>
              <a:rPr lang="en-US" sz="3200" dirty="0" err="1">
                <a:latin typeface="Times New Roman"/>
              </a:rPr>
              <a:t>Bộ</a:t>
            </a:r>
            <a:endParaRPr lang="en-SG"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36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2" grpId="0"/>
      <p:bldP spid="15"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94045A-3C4E-40D8-BCA2-017699B99C7D}"/>
              </a:ext>
            </a:extLst>
          </p:cNvPr>
          <p:cNvGrpSpPr/>
          <p:nvPr/>
        </p:nvGrpSpPr>
        <p:grpSpPr>
          <a:xfrm>
            <a:off x="0" y="0"/>
            <a:ext cx="12192000" cy="6874213"/>
            <a:chOff x="0" y="0"/>
            <a:chExt cx="12192000" cy="6874213"/>
          </a:xfrm>
        </p:grpSpPr>
        <p:pic>
          <p:nvPicPr>
            <p:cNvPr id="1026" name="Picture 2" descr="Green ombre watercolor | Custom-Designed Textures ~ Creative Market">
              <a:extLst>
                <a:ext uri="{FF2B5EF4-FFF2-40B4-BE49-F238E27FC236}">
                  <a16:creationId xmlns:a16="http://schemas.microsoft.com/office/drawing/2014/main" id="{F7334962-F2D1-4A75-90AA-4AFB2068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4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DBE460-D4CB-4BDC-A9A1-FD57ADB73F54}"/>
                </a:ext>
              </a:extLst>
            </p:cNvPr>
            <p:cNvSpPr/>
            <p:nvPr/>
          </p:nvSpPr>
          <p:spPr>
            <a:xfrm>
              <a:off x="1420239" y="2198452"/>
              <a:ext cx="9358008" cy="2159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1500" dirty="0">
                  <a:solidFill>
                    <a:srgbClr val="FF0000"/>
                  </a:solidFill>
                  <a:latin typeface="#9Slide05 VL Fadilla" pitchFamily="2" charset="0"/>
                </a:rPr>
                <a:t>III/ </a:t>
              </a:r>
              <a:r>
                <a:rPr lang="en-US" sz="11500" dirty="0" err="1">
                  <a:solidFill>
                    <a:srgbClr val="FF0000"/>
                  </a:solidFill>
                  <a:latin typeface="#9Slide05 VL Fadilla" pitchFamily="2" charset="0"/>
                </a:rPr>
                <a:t>Tổng</a:t>
              </a:r>
              <a:r>
                <a:rPr lang="en-US" sz="11500" dirty="0">
                  <a:solidFill>
                    <a:srgbClr val="FF0000"/>
                  </a:solidFill>
                  <a:latin typeface="#9Slide05 VL Fadilla" pitchFamily="2" charset="0"/>
                </a:rPr>
                <a:t> </a:t>
              </a:r>
              <a:r>
                <a:rPr lang="en-US" sz="11500" dirty="0" err="1">
                  <a:solidFill>
                    <a:srgbClr val="FF0000"/>
                  </a:solidFill>
                  <a:latin typeface="#9Slide05 VL Fadilla" pitchFamily="2" charset="0"/>
                </a:rPr>
                <a:t>kết</a:t>
              </a:r>
              <a:endParaRPr lang="en-SG" sz="11500" dirty="0">
                <a:solidFill>
                  <a:srgbClr val="FF0000"/>
                </a:solidFill>
                <a:latin typeface="#9Slide05 VL Fadilla" pitchFamily="2" charset="0"/>
              </a:endParaRPr>
            </a:p>
          </p:txBody>
        </p:sp>
      </p:grpSp>
    </p:spTree>
    <p:extLst>
      <p:ext uri="{BB962C8B-B14F-4D97-AF65-F5344CB8AC3E}">
        <p14:creationId xmlns:p14="http://schemas.microsoft.com/office/powerpoint/2010/main" val="10456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84261-7CC0-4AEA-81E7-CFBA1B7BAFDF}"/>
              </a:ext>
            </a:extLst>
          </p:cNvPr>
          <p:cNvSpPr/>
          <p:nvPr/>
        </p:nvSpPr>
        <p:spPr>
          <a:xfrm>
            <a:off x="689042" y="396941"/>
            <a:ext cx="10813915" cy="1260345"/>
          </a:xfrm>
          <a:prstGeom prst="rect">
            <a:avLst/>
          </a:prstGeom>
        </p:spPr>
        <p:txBody>
          <a:bodyPr wrap="square">
            <a:spAutoFit/>
          </a:bodyPr>
          <a:lstStyle/>
          <a:p>
            <a:pPr algn="ctr">
              <a:lnSpc>
                <a:spcPct val="115000"/>
              </a:lnSpc>
              <a:spcAft>
                <a:spcPts val="1000"/>
              </a:spcAft>
            </a:pPr>
            <a:r>
              <a:rPr lang="en-US" sz="6600" b="1" dirty="0">
                <a:solidFill>
                  <a:srgbClr val="FF0000"/>
                </a:solidFill>
                <a:latin typeface="#9Slide05 Monalisa script" panose="02000000000000000000" pitchFamily="2" charset="0"/>
                <a:ea typeface="Calibri" panose="020F0502020204030204" pitchFamily="34" charset="0"/>
                <a:cs typeface="Times New Roman" panose="02020603050405020304" pitchFamily="18" charset="0"/>
              </a:rPr>
              <a:t>1. </a:t>
            </a:r>
            <a:r>
              <a:rPr lang="en-US" sz="6600" b="1" dirty="0" err="1">
                <a:solidFill>
                  <a:srgbClr val="FF0000"/>
                </a:solidFill>
                <a:latin typeface="#9Slide05 Monalisa script" panose="02000000000000000000" pitchFamily="2" charset="0"/>
                <a:ea typeface="Calibri" panose="020F0502020204030204" pitchFamily="34" charset="0"/>
                <a:cs typeface="Times New Roman" panose="02020603050405020304" pitchFamily="18" charset="0"/>
              </a:rPr>
              <a:t>Nghệ</a:t>
            </a:r>
            <a:r>
              <a:rPr lang="en-US" sz="6600" b="1" dirty="0">
                <a:solidFill>
                  <a:srgbClr val="FF0000"/>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6600" b="1" dirty="0" err="1">
                <a:solidFill>
                  <a:srgbClr val="FF0000"/>
                </a:solidFill>
                <a:latin typeface="#9Slide05 Monalisa script" panose="02000000000000000000" pitchFamily="2" charset="0"/>
                <a:ea typeface="Calibri" panose="020F0502020204030204" pitchFamily="34" charset="0"/>
                <a:cs typeface="Times New Roman" panose="02020603050405020304" pitchFamily="18" charset="0"/>
              </a:rPr>
              <a:t>thuật</a:t>
            </a:r>
            <a:endParaRPr lang="en-SG" sz="5400" dirty="0">
              <a:solidFill>
                <a:srgbClr val="FF0000"/>
              </a:solidFill>
              <a:effectLst/>
              <a:latin typeface="#9Slide05 Monalisa script" panose="02000000000000000000" pitchFamily="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41FE3967-46ED-4BD8-976E-7FCC4C97FA71}"/>
              </a:ext>
            </a:extLst>
          </p:cNvPr>
          <p:cNvSpPr/>
          <p:nvPr/>
        </p:nvSpPr>
        <p:spPr>
          <a:xfrm>
            <a:off x="689041" y="1830972"/>
            <a:ext cx="10813915" cy="4498667"/>
          </a:xfrm>
          <a:prstGeom prst="rect">
            <a:avLst/>
          </a:prstGeom>
        </p:spPr>
        <p:txBody>
          <a:bodyPr wrap="square">
            <a:spAutoFit/>
          </a:bodyPr>
          <a:lstStyle/>
          <a:p>
            <a:pPr marL="571500" indent="-571500" algn="just">
              <a:lnSpc>
                <a:spcPct val="115000"/>
              </a:lnSpc>
              <a:spcAft>
                <a:spcPts val="1000"/>
              </a:spcAft>
              <a:buFontTx/>
              <a:buChar char="-"/>
            </a:pP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Xây</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dựng</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tình</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huống</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truyện</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éo</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le,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độc</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đáo</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a:t>
            </a:r>
          </a:p>
          <a:p>
            <a:pPr marL="571500" indent="-571500" algn="just">
              <a:lnSpc>
                <a:spcPct val="115000"/>
              </a:lnSpc>
              <a:spcAft>
                <a:spcPts val="1000"/>
              </a:spcAft>
              <a:buFontTx/>
              <a:buChar char="-"/>
            </a:pP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Ngòi</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bút</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phân</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tích</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tâm</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lý</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nhân</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vật</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đặc</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sắc</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a:t>
            </a:r>
          </a:p>
          <a:p>
            <a:pPr marL="571500" indent="-571500" algn="just">
              <a:lnSpc>
                <a:spcPct val="115000"/>
              </a:lnSpc>
              <a:spcAft>
                <a:spcPts val="1000"/>
              </a:spcAft>
              <a:buFontTx/>
              <a:buChar char="-"/>
            </a:pP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Lối</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kể</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chuyện</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tự</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nhiên</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giàu</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cảm</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xúc</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a:t>
            </a:r>
          </a:p>
          <a:p>
            <a:pPr marL="571500" indent="-571500" algn="just">
              <a:lnSpc>
                <a:spcPct val="115000"/>
              </a:lnSpc>
              <a:spcAft>
                <a:spcPts val="1000"/>
              </a:spcAft>
              <a:buFontTx/>
              <a:buChar char="-"/>
            </a:pP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Ng</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ôn</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ngữ</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trong</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sáng</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đậm</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sắc</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thái</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 Nam </a:t>
            </a:r>
            <a:r>
              <a:rPr lang="en-US" sz="4400" dirty="0" err="1">
                <a:latin typeface="#9Slide05 Monalisa script" panose="02000000000000000000" pitchFamily="2" charset="0"/>
                <a:ea typeface="Calibri" panose="020F0502020204030204" pitchFamily="34" charset="0"/>
                <a:cs typeface="Times New Roman" panose="02020603050405020304" pitchFamily="18" charset="0"/>
              </a:rPr>
              <a:t>bộ</a:t>
            </a:r>
            <a:r>
              <a:rPr lang="en-US" sz="4400" dirty="0">
                <a:latin typeface="#9Slide05 Monalisa script" panose="02000000000000000000" pitchFamily="2" charset="0"/>
                <a:ea typeface="Calibri" panose="020F0502020204030204" pitchFamily="34" charset="0"/>
                <a:cs typeface="Times New Roman" panose="02020603050405020304" pitchFamily="18" charset="0"/>
              </a:rPr>
              <a:t>.</a:t>
            </a:r>
          </a:p>
          <a:p>
            <a:pPr marL="571500" indent="-571500" algn="just">
              <a:lnSpc>
                <a:spcPct val="115000"/>
              </a:lnSpc>
              <a:spcAft>
                <a:spcPts val="1000"/>
              </a:spcAft>
              <a:buFontTx/>
              <a:buChar char="-"/>
            </a:pP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Sáng</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tạo</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được</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những</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hình</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ảnh</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giản</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dị</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mà</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giàu</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sức</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effectLst/>
                <a:latin typeface="#9Slide05 Monalisa script" panose="02000000000000000000" pitchFamily="2" charset="0"/>
                <a:ea typeface="Calibri" panose="020F0502020204030204" pitchFamily="34" charset="0"/>
                <a:cs typeface="Times New Roman" panose="02020603050405020304" pitchFamily="18" charset="0"/>
              </a:rPr>
              <a:t>gợi</a:t>
            </a:r>
            <a:r>
              <a:rPr lang="en-US" sz="4400" dirty="0">
                <a:effectLst/>
                <a:latin typeface="#9Slide05 Monalisa script" panose="02000000000000000000" pitchFamily="2" charset="0"/>
                <a:ea typeface="Calibri" panose="020F0502020204030204" pitchFamily="34" charset="0"/>
                <a:cs typeface="Times New Roman" panose="02020603050405020304" pitchFamily="18" charset="0"/>
              </a:rPr>
              <a:t>.</a:t>
            </a:r>
            <a:endParaRPr lang="en-SG" sz="3600" dirty="0">
              <a:effectLst/>
              <a:latin typeface="#9Slide05 Monalisa script" panose="020000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717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84261-7CC0-4AEA-81E7-CFBA1B7BAFDF}"/>
              </a:ext>
            </a:extLst>
          </p:cNvPr>
          <p:cNvSpPr/>
          <p:nvPr/>
        </p:nvSpPr>
        <p:spPr>
          <a:xfrm>
            <a:off x="689042" y="396941"/>
            <a:ext cx="10813915" cy="1260345"/>
          </a:xfrm>
          <a:prstGeom prst="rect">
            <a:avLst/>
          </a:prstGeom>
        </p:spPr>
        <p:txBody>
          <a:bodyPr wrap="square">
            <a:sp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US" sz="6600" b="1" i="0" u="none" strike="noStrike" kern="1200" cap="none" spc="0" normalizeH="0" baseline="0" noProof="0" dirty="0">
                <a:ln>
                  <a:noFill/>
                </a:ln>
                <a:solidFill>
                  <a:srgbClr val="FF0000"/>
                </a:solidFill>
                <a:effectLst/>
                <a:uLnTx/>
                <a:uFillTx/>
                <a:latin typeface="#9Slide05 Monalisa script" panose="02000000000000000000" pitchFamily="2" charset="0"/>
                <a:ea typeface="Calibri" panose="020F0502020204030204" pitchFamily="34" charset="0"/>
                <a:cs typeface="Times New Roman" panose="02020603050405020304" pitchFamily="18" charset="0"/>
              </a:rPr>
              <a:t>2. Ý </a:t>
            </a:r>
            <a:r>
              <a:rPr kumimoji="0" lang="en-US" sz="6600" b="1" i="0" u="none" strike="noStrike" kern="1200" cap="none" spc="0" normalizeH="0" baseline="0" noProof="0" dirty="0" err="1">
                <a:ln>
                  <a:noFill/>
                </a:ln>
                <a:solidFill>
                  <a:srgbClr val="FF0000"/>
                </a:solidFill>
                <a:effectLst/>
                <a:uLnTx/>
                <a:uFillTx/>
                <a:latin typeface="#9Slide05 Monalisa script" panose="02000000000000000000" pitchFamily="2" charset="0"/>
                <a:ea typeface="Calibri" panose="020F0502020204030204" pitchFamily="34" charset="0"/>
                <a:cs typeface="Times New Roman" panose="02020603050405020304" pitchFamily="18" charset="0"/>
              </a:rPr>
              <a:t>nghĩa</a:t>
            </a:r>
            <a:endParaRPr kumimoji="0" lang="en-SG" sz="5400" b="0" i="0" u="none" strike="noStrike" kern="1200" cap="none" spc="0" normalizeH="0" baseline="0" noProof="0" dirty="0">
              <a:ln>
                <a:noFill/>
              </a:ln>
              <a:solidFill>
                <a:srgbClr val="FF0000"/>
              </a:solidFill>
              <a:effectLst/>
              <a:uLnTx/>
              <a:uFillTx/>
              <a:latin typeface="#9Slide05 Monalisa script" panose="02000000000000000000" pitchFamily="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41FE3967-46ED-4BD8-976E-7FCC4C97FA71}"/>
              </a:ext>
            </a:extLst>
          </p:cNvPr>
          <p:cNvSpPr/>
          <p:nvPr/>
        </p:nvSpPr>
        <p:spPr>
          <a:xfrm>
            <a:off x="689041" y="1830972"/>
            <a:ext cx="10813915" cy="3335272"/>
          </a:xfrm>
          <a:prstGeom prst="rect">
            <a:avLst/>
          </a:prstGeom>
        </p:spPr>
        <p:txBody>
          <a:bodyPr wrap="square">
            <a:spAutoFit/>
          </a:bodyPr>
          <a:lstStyle/>
          <a:p>
            <a:pPr marL="571500" marR="0" lvl="0" indent="-571500" algn="just" defTabSz="914400" rtl="0" eaLnBrk="1" fontAlgn="auto" latinLnBrk="0" hangingPunct="1">
              <a:lnSpc>
                <a:spcPct val="115000"/>
              </a:lnSpc>
              <a:spcBef>
                <a:spcPts val="0"/>
              </a:spcBef>
              <a:spcAft>
                <a:spcPts val="1000"/>
              </a:spcAft>
              <a:buClrTx/>
              <a:buSzTx/>
              <a:buFontTx/>
              <a:buChar char="-"/>
              <a:tabLst/>
              <a:defRPr/>
            </a:pP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Tái</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hiện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thành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công</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tình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cảm</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cha con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sâu</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nặng</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trong</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hoàn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cảnh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éo</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le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của</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chiến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tranh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a:t>
            </a:r>
          </a:p>
          <a:p>
            <a:pPr marL="571500" marR="0" lvl="0" indent="-571500" algn="just" defTabSz="914400" rtl="0" eaLnBrk="1" fontAlgn="auto" latinLnBrk="0" hangingPunct="1">
              <a:lnSpc>
                <a:spcPct val="115000"/>
              </a:lnSpc>
              <a:spcBef>
                <a:spcPts val="0"/>
              </a:spcBef>
              <a:spcAft>
                <a:spcPts val="1000"/>
              </a:spcAft>
              <a:buClrTx/>
              <a:buSzTx/>
              <a:buFontTx/>
              <a:buChar char="-"/>
              <a:tabLst/>
              <a:defRPr/>
            </a:pP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Lên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án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sự</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tàn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bạo</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của</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chiến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tranh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Qua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đó</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cho</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thấy</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bi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kịch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tình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cảm</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đẹp</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của</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con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người</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trong</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chiến</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 </a:t>
            </a:r>
            <a:r>
              <a:rPr lang="en-US" sz="4400" dirty="0" err="1">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tranh</a:t>
            </a:r>
            <a:r>
              <a:rPr lang="en-US" sz="4400" dirty="0">
                <a:solidFill>
                  <a:prstClr val="black"/>
                </a:solidFill>
                <a:latin typeface="#9Slide05 Monalisa script" panose="02000000000000000000" pitchFamily="2" charset="0"/>
                <a:ea typeface="Calibri" panose="020F0502020204030204" pitchFamily="34" charset="0"/>
                <a:cs typeface="Times New Roman" panose="02020603050405020304" pitchFamily="18" charset="0"/>
              </a:rPr>
              <a:t>.</a:t>
            </a:r>
            <a:endParaRPr kumimoji="0" lang="en-SG" sz="3600" b="0" i="0" u="none" strike="noStrike" kern="1200" cap="none" spc="0" normalizeH="0" baseline="0" noProof="0" dirty="0">
              <a:ln>
                <a:noFill/>
              </a:ln>
              <a:solidFill>
                <a:prstClr val="black"/>
              </a:solidFill>
              <a:effectLst/>
              <a:uLnTx/>
              <a:uFillTx/>
              <a:latin typeface="#9Slide05 Monalisa script" panose="020000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705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2AE490-F36D-4DCD-9018-32F118F396DF}"/>
              </a:ext>
            </a:extLst>
          </p:cNvPr>
          <p:cNvSpPr/>
          <p:nvPr/>
        </p:nvSpPr>
        <p:spPr>
          <a:xfrm>
            <a:off x="424543" y="597197"/>
            <a:ext cx="11375571" cy="5693866"/>
          </a:xfrm>
          <a:prstGeom prst="rect">
            <a:avLst/>
          </a:prstGeom>
        </p:spPr>
        <p:txBody>
          <a:bodyPr wrap="square">
            <a:spAutoFit/>
          </a:bodyPr>
          <a:lstStyle/>
          <a:p>
            <a:pPr algn="just">
              <a:spcAft>
                <a:spcPts val="0"/>
              </a:spcAft>
            </a:pP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Tình huống truyện </a:t>
            </a:r>
            <a:r>
              <a:rPr lang="en-SG" sz="5200" dirty="0" err="1">
                <a:solidFill>
                  <a:srgbClr val="0070C0"/>
                </a:solidFill>
                <a:latin typeface="#9Slide05 Braxton Regular" panose="03060000000000000000" pitchFamily="66" charset="0"/>
                <a:cs typeface="#9Slide03 Arima Madurai" panose="00000500000000000000" pitchFamily="2" charset="0"/>
              </a:rPr>
              <a:t>bất</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ngờ</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nhưng tự</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nhiên,</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hợp lí; ngôn ngữ mang màu sắc </a:t>
            </a:r>
            <a:r>
              <a:rPr lang="en-SG" sz="5200" dirty="0">
                <a:solidFill>
                  <a:srgbClr val="0070C0"/>
                </a:solidFill>
                <a:latin typeface="#9Slide05 Braxton Regular" panose="03060000000000000000" pitchFamily="66" charset="0"/>
                <a:cs typeface="#9Slide03 Arima Madurai" panose="00000500000000000000" pitchFamily="2" charset="0"/>
              </a:rPr>
              <a:t>Nam </a:t>
            </a:r>
            <a:r>
              <a:rPr lang="en-SG" sz="5200" dirty="0" err="1">
                <a:solidFill>
                  <a:srgbClr val="0070C0"/>
                </a:solidFill>
                <a:latin typeface="#9Slide05 Braxton Regular" panose="03060000000000000000" pitchFamily="66" charset="0"/>
                <a:cs typeface="#9Slide03 Arima Madurai" panose="00000500000000000000" pitchFamily="2" charset="0"/>
              </a:rPr>
              <a:t>Bộ</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 xây dựng tâm lí nhân vật</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đặc</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sắc</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,truyện “Chiếc lược ngà” của</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Nguyễn</a:t>
            </a:r>
            <a:r>
              <a:rPr lang="en-SG" sz="5200" dirty="0">
                <a:solidFill>
                  <a:srgbClr val="0070C0"/>
                </a:solidFill>
                <a:latin typeface="#9Slide05 Braxton Regular" panose="03060000000000000000" pitchFamily="66" charset="0"/>
                <a:cs typeface="#9Slide03 Arima Madurai" panose="00000500000000000000" pitchFamily="2" charset="0"/>
              </a:rPr>
              <a:t> Quang </a:t>
            </a:r>
            <a:r>
              <a:rPr lang="en-SG" sz="5200" dirty="0" err="1">
                <a:solidFill>
                  <a:srgbClr val="0070C0"/>
                </a:solidFill>
                <a:latin typeface="#9Slide05 Braxton Regular" panose="03060000000000000000" pitchFamily="66" charset="0"/>
                <a:cs typeface="#9Slide03 Arima Madurai" panose="00000500000000000000" pitchFamily="2" charset="0"/>
              </a:rPr>
              <a:t>Sáng</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đã đem đến cho người đọc không chỉ là sự cảm động về tình </a:t>
            </a:r>
            <a:r>
              <a:rPr lang="en-SG" sz="5200" dirty="0" err="1">
                <a:solidFill>
                  <a:srgbClr val="0070C0"/>
                </a:solidFill>
                <a:latin typeface="#9Slide05 Braxton Regular" panose="03060000000000000000" pitchFamily="66" charset="0"/>
                <a:cs typeface="#9Slide03 Arima Madurai" panose="00000500000000000000" pitchFamily="2" charset="0"/>
              </a:rPr>
              <a:t>phụ</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tử</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 cao đẹp mà còn là sự thấm thía về những </a:t>
            </a:r>
            <a:r>
              <a:rPr lang="en-SG" sz="5200" dirty="0" err="1">
                <a:solidFill>
                  <a:srgbClr val="0070C0"/>
                </a:solidFill>
                <a:latin typeface="#9Slide05 Braxton Regular" panose="03060000000000000000" pitchFamily="66" charset="0"/>
                <a:cs typeface="#9Slide03 Arima Madurai" panose="00000500000000000000" pitchFamily="2" charset="0"/>
              </a:rPr>
              <a:t>đau</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thương</a:t>
            </a:r>
            <a:r>
              <a:rPr lang="en-US" sz="5200" dirty="0">
                <a:latin typeface="#9Slide05 Braxton Regular" panose="03060000000000000000" pitchFamily="66" charset="0"/>
                <a:ea typeface="Times New Roman" panose="02020603050405020304" pitchFamily="18" charset="0"/>
                <a:cs typeface="#9Slide03 Arima Madurai" panose="00000500000000000000" pitchFamily="2" charset="0"/>
              </a:rPr>
              <a:t> </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mất mát, éo le mà </a:t>
            </a:r>
            <a:r>
              <a:rPr lang="en-SG" sz="5200" dirty="0" err="1">
                <a:solidFill>
                  <a:srgbClr val="0070C0"/>
                </a:solidFill>
                <a:latin typeface="#9Slide05 Braxton Regular" panose="03060000000000000000" pitchFamily="66" charset="0"/>
                <a:cs typeface="#9Slide03 Arima Madurai" panose="00000500000000000000" pitchFamily="2" charset="0"/>
              </a:rPr>
              <a:t>chiến</a:t>
            </a:r>
            <a:r>
              <a:rPr lang="en-SG" sz="5200" dirty="0">
                <a:solidFill>
                  <a:srgbClr val="0070C0"/>
                </a:solidFill>
                <a:latin typeface="#9Slide05 Braxton Regular" panose="03060000000000000000" pitchFamily="66" charset="0"/>
                <a:cs typeface="#9Slide03 Arima Madurai" panose="00000500000000000000" pitchFamily="2" charset="0"/>
              </a:rPr>
              <a:t> </a:t>
            </a:r>
            <a:r>
              <a:rPr lang="en-SG" sz="5200" dirty="0" err="1">
                <a:solidFill>
                  <a:srgbClr val="0070C0"/>
                </a:solidFill>
                <a:latin typeface="#9Slide05 Braxton Regular" panose="03060000000000000000" pitchFamily="66" charset="0"/>
                <a:cs typeface="#9Slide03 Arima Madurai" panose="00000500000000000000" pitchFamily="2" charset="0"/>
              </a:rPr>
              <a:t>tranh</a:t>
            </a:r>
            <a:r>
              <a:rPr lang="vi-VN" sz="5200" dirty="0">
                <a:latin typeface="#9Slide05 Braxton Regular" panose="03060000000000000000" pitchFamily="66" charset="0"/>
                <a:ea typeface="Times New Roman" panose="02020603050405020304" pitchFamily="18" charset="0"/>
                <a:cs typeface="#9Slide03 Arima Madurai" panose="00000500000000000000" pitchFamily="2" charset="0"/>
              </a:rPr>
              <a:t> gây ra cho con người.</a:t>
            </a:r>
            <a:endParaRPr lang="en-SG" sz="5200" dirty="0">
              <a:latin typeface="#9Slide05 Braxton Regular" panose="03060000000000000000" pitchFamily="66" charset="0"/>
              <a:ea typeface="Times New Roman" panose="02020603050405020304" pitchFamily="18" charset="0"/>
              <a:cs typeface="#9Slide03 Arima Madurai" panose="00000500000000000000" pitchFamily="2" charset="0"/>
            </a:endParaRPr>
          </a:p>
        </p:txBody>
      </p:sp>
    </p:spTree>
    <p:extLst>
      <p:ext uri="{BB962C8B-B14F-4D97-AF65-F5344CB8AC3E}">
        <p14:creationId xmlns:p14="http://schemas.microsoft.com/office/powerpoint/2010/main" val="260987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A2548A-ED36-4F2B-92E2-31BB3FC5870F}"/>
              </a:ext>
            </a:extLst>
          </p:cNvPr>
          <p:cNvSpPr/>
          <p:nvPr/>
        </p:nvSpPr>
        <p:spPr>
          <a:xfrm>
            <a:off x="4189379" y="393968"/>
            <a:ext cx="3813242" cy="81712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G" sz="3600" dirty="0">
                <a:solidFill>
                  <a:srgbClr val="FF0000"/>
                </a:solidFill>
                <a:latin typeface="#9Slide03 Arima Madurai Black" panose="00000A00000000000000" pitchFamily="2" charset="0"/>
                <a:cs typeface="#9Slide03 Arima Madurai Black" panose="00000A00000000000000" pitchFamily="2" charset="0"/>
              </a:rPr>
              <a:t>CHIẾC L</a:t>
            </a:r>
            <a:r>
              <a:rPr lang="vi-VN" sz="3600" dirty="0">
                <a:solidFill>
                  <a:srgbClr val="FF0000"/>
                </a:solidFill>
                <a:latin typeface="#9Slide03 Arima Madurai Black" panose="00000A00000000000000" pitchFamily="2" charset="0"/>
                <a:cs typeface="#9Slide03 Arima Madurai Black" panose="00000A00000000000000" pitchFamily="2" charset="0"/>
              </a:rPr>
              <a:t>Ư</a:t>
            </a:r>
            <a:r>
              <a:rPr lang="en-SG" sz="3600" dirty="0">
                <a:solidFill>
                  <a:srgbClr val="FF0000"/>
                </a:solidFill>
                <a:latin typeface="#9Slide03 Arima Madurai Black" panose="00000A00000000000000" pitchFamily="2" charset="0"/>
                <a:cs typeface="#9Slide03 Arima Madurai Black" panose="00000A00000000000000" pitchFamily="2" charset="0"/>
              </a:rPr>
              <a:t>ỢC NGÀ</a:t>
            </a:r>
          </a:p>
        </p:txBody>
      </p:sp>
      <p:sp>
        <p:nvSpPr>
          <p:cNvPr id="3" name="Rectangle: Rounded Corners 2">
            <a:extLst>
              <a:ext uri="{FF2B5EF4-FFF2-40B4-BE49-F238E27FC236}">
                <a16:creationId xmlns:a16="http://schemas.microsoft.com/office/drawing/2014/main" id="{EE10DB6D-D170-48CA-9629-23A4B9CDF26E}"/>
              </a:ext>
            </a:extLst>
          </p:cNvPr>
          <p:cNvSpPr/>
          <p:nvPr/>
        </p:nvSpPr>
        <p:spPr>
          <a:xfrm>
            <a:off x="1521569" y="1775297"/>
            <a:ext cx="5335620" cy="107490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err="1">
                <a:solidFill>
                  <a:schemeClr val="tx1"/>
                </a:solidFill>
                <a:latin typeface="#9Slide03 Arima Madurai Black" panose="00000A00000000000000" pitchFamily="2" charset="0"/>
                <a:cs typeface="#9Slide03 Arima Madurai Black" panose="00000A00000000000000" pitchFamily="2" charset="0"/>
              </a:rPr>
              <a:t>Biểu</a:t>
            </a:r>
            <a:r>
              <a:rPr lang="en-SG" sz="2400" dirty="0">
                <a:solidFill>
                  <a:schemeClr val="tx1"/>
                </a:solidFill>
                <a:latin typeface="#9Slide03 Arima Madurai Black" panose="00000A00000000000000" pitchFamily="2" charset="0"/>
                <a:cs typeface="#9Slide03 Arima Madurai Black" panose="00000A00000000000000" pitchFamily="2" charset="0"/>
              </a:rPr>
              <a:t> t</a:t>
            </a:r>
            <a:r>
              <a:rPr lang="vi-VN" sz="2400" dirty="0">
                <a:solidFill>
                  <a:schemeClr val="tx1"/>
                </a:solidFill>
                <a:latin typeface="#9Slide03 Arima Madurai Black" panose="00000A00000000000000" pitchFamily="2" charset="0"/>
                <a:cs typeface="#9Slide03 Arima Madurai Black" panose="00000A00000000000000" pitchFamily="2" charset="0"/>
              </a:rPr>
              <a:t>ư</a:t>
            </a:r>
            <a:r>
              <a:rPr lang="en-SG" sz="2400" dirty="0" err="1">
                <a:solidFill>
                  <a:schemeClr val="tx1"/>
                </a:solidFill>
                <a:latin typeface="#9Slide03 Arima Madurai Black" panose="00000A00000000000000" pitchFamily="2" charset="0"/>
                <a:cs typeface="#9Slide03 Arima Madurai Black" panose="00000A00000000000000" pitchFamily="2" charset="0"/>
              </a:rPr>
              <a:t>ợng</a:t>
            </a:r>
            <a:r>
              <a:rPr lang="en-SG" sz="2400" dirty="0">
                <a:solidFill>
                  <a:schemeClr val="tx1"/>
                </a:solidFill>
                <a:latin typeface="#9Slide03 Arima Madurai Black" panose="00000A00000000000000" pitchFamily="2" charset="0"/>
                <a:cs typeface="#9Slide03 Arima Madurai Black" panose="00000A00000000000000" pitchFamily="2" charset="0"/>
              </a:rPr>
              <a:t> </a:t>
            </a:r>
            <a:r>
              <a:rPr lang="en-SG" sz="2400" dirty="0" err="1">
                <a:solidFill>
                  <a:schemeClr val="tx1"/>
                </a:solidFill>
                <a:latin typeface="#9Slide03 Arima Madurai Black" panose="00000A00000000000000" pitchFamily="2" charset="0"/>
                <a:cs typeface="#9Slide03 Arima Madurai Black" panose="00000A00000000000000" pitchFamily="2" charset="0"/>
              </a:rPr>
              <a:t>của</a:t>
            </a:r>
            <a:r>
              <a:rPr lang="en-SG" sz="2400" dirty="0">
                <a:solidFill>
                  <a:schemeClr val="tx1"/>
                </a:solidFill>
                <a:latin typeface="#9Slide03 Arima Madurai Black" panose="00000A00000000000000" pitchFamily="2" charset="0"/>
                <a:cs typeface="#9Slide03 Arima Madurai Black" panose="00000A00000000000000" pitchFamily="2" charset="0"/>
              </a:rPr>
              <a:t> </a:t>
            </a:r>
            <a:r>
              <a:rPr lang="en-SG" sz="2400" dirty="0" err="1">
                <a:solidFill>
                  <a:schemeClr val="tx1"/>
                </a:solidFill>
                <a:latin typeface="#9Slide03 Arima Madurai Black" panose="00000A00000000000000" pitchFamily="2" charset="0"/>
                <a:cs typeface="#9Slide03 Arima Madurai Black" panose="00000A00000000000000" pitchFamily="2" charset="0"/>
              </a:rPr>
              <a:t>tình</a:t>
            </a:r>
            <a:r>
              <a:rPr lang="en-SG" sz="2400" dirty="0">
                <a:solidFill>
                  <a:schemeClr val="tx1"/>
                </a:solidFill>
                <a:latin typeface="#9Slide03 Arima Madurai Black" panose="00000A00000000000000" pitchFamily="2" charset="0"/>
                <a:cs typeface="#9Slide03 Arima Madurai Black" panose="00000A00000000000000" pitchFamily="2" charset="0"/>
              </a:rPr>
              <a:t> cha con </a:t>
            </a:r>
            <a:r>
              <a:rPr lang="en-SG" sz="2400" dirty="0" err="1">
                <a:solidFill>
                  <a:schemeClr val="tx1"/>
                </a:solidFill>
                <a:latin typeface="#9Slide03 Arima Madurai Black" panose="00000A00000000000000" pitchFamily="2" charset="0"/>
                <a:cs typeface="#9Slide03 Arima Madurai Black" panose="00000A00000000000000" pitchFamily="2" charset="0"/>
              </a:rPr>
              <a:t>bất</a:t>
            </a:r>
            <a:r>
              <a:rPr lang="en-SG" sz="2400" dirty="0">
                <a:solidFill>
                  <a:schemeClr val="tx1"/>
                </a:solidFill>
                <a:latin typeface="#9Slide03 Arima Madurai Black" panose="00000A00000000000000" pitchFamily="2" charset="0"/>
                <a:cs typeface="#9Slide03 Arima Madurai Black" panose="00000A00000000000000" pitchFamily="2" charset="0"/>
              </a:rPr>
              <a:t> </a:t>
            </a:r>
            <a:r>
              <a:rPr lang="en-SG" sz="2400" dirty="0" err="1">
                <a:solidFill>
                  <a:schemeClr val="tx1"/>
                </a:solidFill>
                <a:latin typeface="#9Slide03 Arima Madurai Black" panose="00000A00000000000000" pitchFamily="2" charset="0"/>
                <a:cs typeface="#9Slide03 Arima Madurai Black" panose="00000A00000000000000" pitchFamily="2" charset="0"/>
              </a:rPr>
              <a:t>diệt</a:t>
            </a:r>
            <a:endParaRPr lang="en-SG" sz="2400" dirty="0">
              <a:solidFill>
                <a:schemeClr val="tx1"/>
              </a:solidFill>
              <a:latin typeface="#9Slide03 Arima Madurai Black" panose="00000A00000000000000" pitchFamily="2" charset="0"/>
              <a:cs typeface="#9Slide03 Arima Madurai Black" panose="00000A00000000000000" pitchFamily="2" charset="0"/>
            </a:endParaRPr>
          </a:p>
        </p:txBody>
      </p:sp>
      <p:sp>
        <p:nvSpPr>
          <p:cNvPr id="4" name="Rectangle: Rounded Corners 3">
            <a:extLst>
              <a:ext uri="{FF2B5EF4-FFF2-40B4-BE49-F238E27FC236}">
                <a16:creationId xmlns:a16="http://schemas.microsoft.com/office/drawing/2014/main" id="{F98014EA-B4C3-40A9-96E7-169257EDB0AF}"/>
              </a:ext>
            </a:extLst>
          </p:cNvPr>
          <p:cNvSpPr/>
          <p:nvPr/>
        </p:nvSpPr>
        <p:spPr>
          <a:xfrm>
            <a:off x="8575742" y="1775297"/>
            <a:ext cx="3244176" cy="481033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Nhân</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chứng</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về</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nỗi</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đau</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thương</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mất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mát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do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chiến</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tranh</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gây</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ra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cho</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biết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bao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gia</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đình</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Việt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nam</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Một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đất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nước</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có</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những</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con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người</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biết</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hi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sinh</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hạnh</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phúc</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riêng</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tư</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vì</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Tổ</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 </a:t>
            </a:r>
            <a:r>
              <a:rPr lang="en-US" altLang="en-US" sz="2400" b="1" dirty="0" err="1">
                <a:solidFill>
                  <a:schemeClr val="tx1"/>
                </a:solidFill>
                <a:latin typeface="#9Slide03 Arima Madurai Black" panose="00000A00000000000000" pitchFamily="2" charset="0"/>
                <a:cs typeface="#9Slide03 Arima Madurai Black" panose="00000A00000000000000" pitchFamily="2" charset="0"/>
              </a:rPr>
              <a:t>Quốc</a:t>
            </a:r>
            <a:r>
              <a:rPr lang="en-US" altLang="en-US" sz="2400" b="1" dirty="0">
                <a:solidFill>
                  <a:schemeClr val="tx1"/>
                </a:solidFill>
                <a:latin typeface="#9Slide03 Arima Madurai Black" panose="00000A00000000000000" pitchFamily="2" charset="0"/>
                <a:cs typeface="#9Slide03 Arima Madurai Black" panose="00000A00000000000000" pitchFamily="2" charset="0"/>
              </a:rPr>
              <a:t>!</a:t>
            </a:r>
          </a:p>
        </p:txBody>
      </p:sp>
      <p:sp>
        <p:nvSpPr>
          <p:cNvPr id="5" name="Rectangle: Rounded Corners 4">
            <a:extLst>
              <a:ext uri="{FF2B5EF4-FFF2-40B4-BE49-F238E27FC236}">
                <a16:creationId xmlns:a16="http://schemas.microsoft.com/office/drawing/2014/main" id="{1AA74288-488A-44A4-97EA-565A17572D1E}"/>
              </a:ext>
            </a:extLst>
          </p:cNvPr>
          <p:cNvSpPr/>
          <p:nvPr/>
        </p:nvSpPr>
        <p:spPr>
          <a:xfrm>
            <a:off x="372082" y="3657601"/>
            <a:ext cx="3596803" cy="292802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Arial" charset="0"/>
              <a:buNone/>
              <a:defRPr/>
            </a:pPr>
            <a:r>
              <a:rPr lang="en-US" sz="2300" b="1" dirty="0" err="1">
                <a:solidFill>
                  <a:srgbClr val="7030A0"/>
                </a:solidFill>
                <a:latin typeface="#9Slide03 Arima Madurai" panose="00000500000000000000" pitchFamily="2" charset="0"/>
                <a:cs typeface="#9Slide03 Arima Madurai" panose="00000500000000000000" pitchFamily="2" charset="0"/>
              </a:rPr>
              <a:t>Đối</a:t>
            </a:r>
            <a:r>
              <a:rPr lang="en-US" sz="2300" b="1" dirty="0">
                <a:solidFill>
                  <a:srgbClr val="7030A0"/>
                </a:solidFill>
                <a:latin typeface="#9Slide03 Arima Madurai" panose="00000500000000000000" pitchFamily="2" charset="0"/>
                <a:cs typeface="#9Slide03 Arima Madurai" panose="00000500000000000000" pitchFamily="2" charset="0"/>
              </a:rPr>
              <a:t> </a:t>
            </a:r>
            <a:r>
              <a:rPr lang="en-US" sz="2300" b="1" dirty="0" err="1">
                <a:solidFill>
                  <a:srgbClr val="7030A0"/>
                </a:solidFill>
                <a:latin typeface="#9Slide03 Arima Madurai" panose="00000500000000000000" pitchFamily="2" charset="0"/>
                <a:cs typeface="#9Slide03 Arima Madurai" panose="00000500000000000000" pitchFamily="2" charset="0"/>
              </a:rPr>
              <a:t>với</a:t>
            </a:r>
            <a:r>
              <a:rPr lang="en-US" sz="2300" b="1" dirty="0">
                <a:solidFill>
                  <a:srgbClr val="7030A0"/>
                </a:solidFill>
                <a:latin typeface="#9Slide03 Arima Madurai" panose="00000500000000000000" pitchFamily="2" charset="0"/>
                <a:cs typeface="#9Slide03 Arima Madurai" panose="00000500000000000000" pitchFamily="2" charset="0"/>
              </a:rPr>
              <a:t> </a:t>
            </a:r>
            <a:r>
              <a:rPr lang="en-US" sz="2300" b="1" dirty="0" err="1">
                <a:solidFill>
                  <a:srgbClr val="7030A0"/>
                </a:solidFill>
                <a:latin typeface="#9Slide03 Arima Madurai" panose="00000500000000000000" pitchFamily="2" charset="0"/>
                <a:cs typeface="#9Slide03 Arima Madurai" panose="00000500000000000000" pitchFamily="2" charset="0"/>
              </a:rPr>
              <a:t>anh</a:t>
            </a:r>
            <a:r>
              <a:rPr lang="en-US" sz="2300" b="1" dirty="0">
                <a:solidFill>
                  <a:srgbClr val="7030A0"/>
                </a:solidFill>
                <a:latin typeface="#9Slide03 Arima Madurai" panose="00000500000000000000" pitchFamily="2" charset="0"/>
                <a:cs typeface="#9Slide03 Arima Madurai" panose="00000500000000000000" pitchFamily="2" charset="0"/>
              </a:rPr>
              <a:t> </a:t>
            </a:r>
            <a:r>
              <a:rPr lang="en-US" sz="2300" b="1" dirty="0" err="1">
                <a:solidFill>
                  <a:srgbClr val="7030A0"/>
                </a:solidFill>
                <a:latin typeface="#9Slide03 Arima Madurai" panose="00000500000000000000" pitchFamily="2" charset="0"/>
                <a:cs typeface="#9Slide03 Arima Madurai" panose="00000500000000000000" pitchFamily="2" charset="0"/>
              </a:rPr>
              <a:t>Sáu</a:t>
            </a:r>
            <a:endParaRPr lang="en-US" sz="2300" b="1" dirty="0">
              <a:solidFill>
                <a:srgbClr val="7030A0"/>
              </a:solidFill>
              <a:latin typeface="#9Slide03 Arima Madurai" panose="00000500000000000000" pitchFamily="2" charset="0"/>
              <a:cs typeface="#9Slide03 Arima Madurai" panose="00000500000000000000" pitchFamily="2" charset="0"/>
            </a:endParaRPr>
          </a:p>
          <a:p>
            <a:pPr algn="just"/>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Là</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hình</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ảnh</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đứa</a:t>
            </a:r>
            <a:r>
              <a:rPr lang="en-US" altLang="en-US" sz="2300" dirty="0">
                <a:solidFill>
                  <a:schemeClr val="tx1"/>
                </a:solidFill>
                <a:latin typeface="#9Slide03 Arima Madurai" panose="00000500000000000000" pitchFamily="2" charset="0"/>
                <a:cs typeface="#9Slide03 Arima Madurai" panose="00000500000000000000" pitchFamily="2" charset="0"/>
              </a:rPr>
              <a:t> con </a:t>
            </a:r>
            <a:r>
              <a:rPr lang="en-US" altLang="en-US" sz="2300" dirty="0" err="1">
                <a:solidFill>
                  <a:schemeClr val="tx1"/>
                </a:solidFill>
                <a:latin typeface="#9Slide03 Arima Madurai" panose="00000500000000000000" pitchFamily="2" charset="0"/>
                <a:cs typeface="#9Slide03 Arima Madurai" panose="00000500000000000000" pitchFamily="2" charset="0"/>
              </a:rPr>
              <a:t>gái</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bé</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bỏng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lấp</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đầy</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khoảng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trống</a:t>
            </a:r>
            <a:endParaRPr lang="en-US" altLang="en-US" sz="2300" dirty="0">
              <a:solidFill>
                <a:schemeClr val="tx1"/>
              </a:solidFill>
              <a:latin typeface="#9Slide03 Arima Madurai" panose="00000500000000000000" pitchFamily="2" charset="0"/>
              <a:cs typeface="#9Slide03 Arima Madurai" panose="00000500000000000000" pitchFamily="2" charset="0"/>
            </a:endParaRPr>
          </a:p>
          <a:p>
            <a:pPr algn="just"/>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trong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lòng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người</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đi</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xa</a:t>
            </a:r>
            <a:r>
              <a:rPr lang="en-US" altLang="en-US" sz="2300" dirty="0">
                <a:solidFill>
                  <a:schemeClr val="tx1"/>
                </a:solidFill>
                <a:latin typeface="#9Slide03 Arima Madurai" panose="00000500000000000000" pitchFamily="2" charset="0"/>
                <a:cs typeface="#9Slide03 Arima Madurai" panose="00000500000000000000" pitchFamily="2" charset="0"/>
              </a:rPr>
              <a:t>. </a:t>
            </a:r>
          </a:p>
          <a:p>
            <a:pPr algn="just"/>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Là</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niềm</a:t>
            </a:r>
            <a:r>
              <a:rPr lang="en-US" altLang="en-US" sz="2300" dirty="0">
                <a:solidFill>
                  <a:schemeClr val="tx1"/>
                </a:solidFill>
                <a:latin typeface="#9Slide03 Arima Madurai" panose="00000500000000000000" pitchFamily="2" charset="0"/>
                <a:cs typeface="#9Slide03 Arima Madurai" panose="00000500000000000000" pitchFamily="2" charset="0"/>
              </a:rPr>
              <a:t> tin, hi </a:t>
            </a:r>
            <a:r>
              <a:rPr lang="en-US" altLang="en-US" sz="2300" dirty="0" err="1">
                <a:solidFill>
                  <a:schemeClr val="tx1"/>
                </a:solidFill>
                <a:latin typeface="#9Slide03 Arima Madurai" panose="00000500000000000000" pitchFamily="2" charset="0"/>
                <a:cs typeface="#9Slide03 Arima Madurai" panose="00000500000000000000" pitchFamily="2" charset="0"/>
              </a:rPr>
              <a:t>vọng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trong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kháng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chiến</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gian</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khổ</a:t>
            </a:r>
            <a:r>
              <a:rPr lang="en-US" altLang="en-US" sz="2300" dirty="0">
                <a:solidFill>
                  <a:schemeClr val="tx1"/>
                </a:solidFill>
                <a:latin typeface="#9Slide03 Arima Madurai" panose="00000500000000000000" pitchFamily="2" charset="0"/>
                <a:cs typeface="#9Slide03 Arima Madurai" panose="00000500000000000000" pitchFamily="2" charset="0"/>
              </a:rPr>
              <a:t>.</a:t>
            </a:r>
          </a:p>
        </p:txBody>
      </p:sp>
      <p:sp>
        <p:nvSpPr>
          <p:cNvPr id="6" name="Rectangle: Rounded Corners 5">
            <a:extLst>
              <a:ext uri="{FF2B5EF4-FFF2-40B4-BE49-F238E27FC236}">
                <a16:creationId xmlns:a16="http://schemas.microsoft.com/office/drawing/2014/main" id="{600DEBF4-5E39-4814-9A16-1DE7C7617E65}"/>
              </a:ext>
            </a:extLst>
          </p:cNvPr>
          <p:cNvSpPr/>
          <p:nvPr/>
        </p:nvSpPr>
        <p:spPr>
          <a:xfrm>
            <a:off x="4473912" y="3657601"/>
            <a:ext cx="3596803" cy="292802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err="1">
                <a:solidFill>
                  <a:srgbClr val="7030A0"/>
                </a:solidFill>
                <a:latin typeface="#9Slide03 Arima Madurai" panose="00000500000000000000" pitchFamily="2" charset="0"/>
                <a:cs typeface="#9Slide03 Arima Madurai" panose="00000500000000000000" pitchFamily="2" charset="0"/>
              </a:rPr>
              <a:t>Đối</a:t>
            </a:r>
            <a:r>
              <a:rPr lang="en-US" sz="2300" b="1" dirty="0">
                <a:solidFill>
                  <a:srgbClr val="7030A0"/>
                </a:solidFill>
                <a:latin typeface="#9Slide03 Arima Madurai" panose="00000500000000000000" pitchFamily="2" charset="0"/>
                <a:cs typeface="#9Slide03 Arima Madurai" panose="00000500000000000000" pitchFamily="2" charset="0"/>
              </a:rPr>
              <a:t> </a:t>
            </a:r>
            <a:r>
              <a:rPr lang="en-US" sz="2300" b="1" dirty="0" err="1">
                <a:solidFill>
                  <a:srgbClr val="7030A0"/>
                </a:solidFill>
                <a:latin typeface="#9Slide03 Arima Madurai" panose="00000500000000000000" pitchFamily="2" charset="0"/>
                <a:cs typeface="#9Slide03 Arima Madurai" panose="00000500000000000000" pitchFamily="2" charset="0"/>
              </a:rPr>
              <a:t>với</a:t>
            </a:r>
            <a:r>
              <a:rPr lang="en-US" sz="2300" b="1" dirty="0">
                <a:solidFill>
                  <a:srgbClr val="7030A0"/>
                </a:solidFill>
                <a:latin typeface="#9Slide03 Arima Madurai" panose="00000500000000000000" pitchFamily="2" charset="0"/>
                <a:cs typeface="#9Slide03 Arima Madurai" panose="00000500000000000000" pitchFamily="2" charset="0"/>
              </a:rPr>
              <a:t> </a:t>
            </a:r>
            <a:r>
              <a:rPr lang="en-US" sz="2300" b="1" dirty="0" err="1">
                <a:solidFill>
                  <a:srgbClr val="7030A0"/>
                </a:solidFill>
                <a:latin typeface="#9Slide03 Arima Madurai" panose="00000500000000000000" pitchFamily="2" charset="0"/>
                <a:cs typeface="#9Slide03 Arima Madurai" panose="00000500000000000000" pitchFamily="2" charset="0"/>
              </a:rPr>
              <a:t>bé</a:t>
            </a:r>
            <a:r>
              <a:rPr lang="en-US" sz="2300" b="1" dirty="0">
                <a:solidFill>
                  <a:srgbClr val="7030A0"/>
                </a:solidFill>
                <a:latin typeface="#9Slide03 Arima Madurai" panose="00000500000000000000" pitchFamily="2" charset="0"/>
                <a:cs typeface="#9Slide03 Arima Madurai" panose="00000500000000000000" pitchFamily="2" charset="0"/>
              </a:rPr>
              <a:t> Thu</a:t>
            </a:r>
          </a:p>
          <a:p>
            <a:pPr algn="just"/>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Là</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kỉ</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vật</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thiêng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liêng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vô</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giá</a:t>
            </a:r>
            <a:endParaRPr lang="en-US" altLang="en-US" sz="2300" dirty="0">
              <a:solidFill>
                <a:schemeClr val="tx1"/>
              </a:solidFill>
              <a:latin typeface="#9Slide03 Arima Madurai" panose="00000500000000000000" pitchFamily="2" charset="0"/>
              <a:cs typeface="#9Slide03 Arima Madurai" panose="00000500000000000000" pitchFamily="2" charset="0"/>
            </a:endParaRPr>
          </a:p>
          <a:p>
            <a:pPr algn="just"/>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Là</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hình</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ảnh</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người</a:t>
            </a:r>
            <a:r>
              <a:rPr lang="en-US" altLang="en-US" sz="2300" dirty="0">
                <a:solidFill>
                  <a:schemeClr val="tx1"/>
                </a:solidFill>
                <a:latin typeface="#9Slide03 Arima Madurai" panose="00000500000000000000" pitchFamily="2" charset="0"/>
                <a:cs typeface="#9Slide03 Arima Madurai" panose="00000500000000000000" pitchFamily="2" charset="0"/>
              </a:rPr>
              <a:t> cha </a:t>
            </a:r>
            <a:r>
              <a:rPr lang="en-US" altLang="en-US" sz="2300" dirty="0" err="1">
                <a:solidFill>
                  <a:schemeClr val="tx1"/>
                </a:solidFill>
                <a:latin typeface="#9Slide03 Arima Madurai" panose="00000500000000000000" pitchFamily="2" charset="0"/>
                <a:cs typeface="#9Slide03 Arima Madurai" panose="00000500000000000000" pitchFamily="2" charset="0"/>
              </a:rPr>
              <a:t>suốt</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đời</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em</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yêu</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thương</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và</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tự</a:t>
            </a:r>
            <a:r>
              <a:rPr lang="en-US" altLang="en-US" sz="2300" dirty="0">
                <a:solidFill>
                  <a:schemeClr val="tx1"/>
                </a:solidFill>
                <a:latin typeface="#9Slide03 Arima Madurai" panose="00000500000000000000" pitchFamily="2" charset="0"/>
                <a:cs typeface="#9Slide03 Arima Madurai" panose="00000500000000000000" pitchFamily="2" charset="0"/>
              </a:rPr>
              <a:t> </a:t>
            </a:r>
            <a:r>
              <a:rPr lang="en-US" altLang="en-US" sz="2300" dirty="0" err="1">
                <a:solidFill>
                  <a:schemeClr val="tx1"/>
                </a:solidFill>
                <a:latin typeface="#9Slide03 Arima Madurai" panose="00000500000000000000" pitchFamily="2" charset="0"/>
                <a:cs typeface="#9Slide03 Arima Madurai" panose="00000500000000000000" pitchFamily="2" charset="0"/>
              </a:rPr>
              <a:t>hào</a:t>
            </a:r>
            <a:r>
              <a:rPr lang="en-US" altLang="en-US" sz="2300" dirty="0">
                <a:solidFill>
                  <a:schemeClr val="tx1"/>
                </a:solidFill>
                <a:latin typeface="#9Slide03 Arima Madurai" panose="00000500000000000000" pitchFamily="2" charset="0"/>
                <a:cs typeface="#9Slide03 Arima Madurai" panose="00000500000000000000" pitchFamily="2" charset="0"/>
              </a:rPr>
              <a:t>.</a:t>
            </a:r>
          </a:p>
        </p:txBody>
      </p:sp>
      <p:cxnSp>
        <p:nvCxnSpPr>
          <p:cNvPr id="8" name="Straight Arrow Connector 7">
            <a:extLst>
              <a:ext uri="{FF2B5EF4-FFF2-40B4-BE49-F238E27FC236}">
                <a16:creationId xmlns:a16="http://schemas.microsoft.com/office/drawing/2014/main" id="{C6118AE1-5768-401B-B7D0-E4181CCBBE2A}"/>
              </a:ext>
            </a:extLst>
          </p:cNvPr>
          <p:cNvCxnSpPr>
            <a:stCxn id="2" idx="2"/>
            <a:endCxn id="3" idx="0"/>
          </p:cNvCxnSpPr>
          <p:nvPr/>
        </p:nvCxnSpPr>
        <p:spPr>
          <a:xfrm flipH="1">
            <a:off x="4189379" y="1211091"/>
            <a:ext cx="1906621" cy="56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0FF405-4CA3-47A9-9A48-95F167216D98}"/>
              </a:ext>
            </a:extLst>
          </p:cNvPr>
          <p:cNvCxnSpPr>
            <a:cxnSpLocks/>
            <a:stCxn id="2" idx="2"/>
            <a:endCxn id="4" idx="0"/>
          </p:cNvCxnSpPr>
          <p:nvPr/>
        </p:nvCxnSpPr>
        <p:spPr>
          <a:xfrm>
            <a:off x="6096000" y="1211091"/>
            <a:ext cx="4101830" cy="56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189AB0-DB46-4A2F-92CC-E7A32B865A5E}"/>
              </a:ext>
            </a:extLst>
          </p:cNvPr>
          <p:cNvCxnSpPr>
            <a:cxnSpLocks/>
            <a:stCxn id="3" idx="2"/>
            <a:endCxn id="5" idx="0"/>
          </p:cNvCxnSpPr>
          <p:nvPr/>
        </p:nvCxnSpPr>
        <p:spPr>
          <a:xfrm flipH="1">
            <a:off x="2170484" y="2850204"/>
            <a:ext cx="2018895" cy="80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B8048C-53FA-448A-ADC3-A901B55062EC}"/>
              </a:ext>
            </a:extLst>
          </p:cNvPr>
          <p:cNvCxnSpPr>
            <a:cxnSpLocks/>
            <a:stCxn id="3" idx="2"/>
            <a:endCxn id="6" idx="0"/>
          </p:cNvCxnSpPr>
          <p:nvPr/>
        </p:nvCxnSpPr>
        <p:spPr>
          <a:xfrm>
            <a:off x="4189379" y="2850204"/>
            <a:ext cx="2082935" cy="80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20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randombar(horizont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39"/>
          <p:cNvGrpSpPr/>
          <p:nvPr/>
        </p:nvGrpSpPr>
        <p:grpSpPr>
          <a:xfrm>
            <a:off x="5559400" y="1514000"/>
            <a:ext cx="5923197" cy="1294000"/>
            <a:chOff x="4169550" y="1135500"/>
            <a:chExt cx="4442398" cy="970500"/>
          </a:xfrm>
        </p:grpSpPr>
        <p:sp>
          <p:nvSpPr>
            <p:cNvPr id="254" name="Google Shape;254;p39"/>
            <p:cNvSpPr/>
            <p:nvPr/>
          </p:nvSpPr>
          <p:spPr>
            <a:xfrm>
              <a:off x="4571999" y="1301100"/>
              <a:ext cx="4039949" cy="804900"/>
            </a:xfrm>
            <a:prstGeom prst="homePlate">
              <a:avLst>
                <a:gd name="adj" fmla="val 50000"/>
              </a:avLst>
            </a:prstGeom>
            <a:solidFill>
              <a:schemeClr val="accent4">
                <a:lumMod val="60000"/>
                <a:lumOff val="40000"/>
              </a:schemeClr>
            </a:solidFill>
            <a:ln>
              <a:noFill/>
            </a:ln>
          </p:spPr>
          <p:txBody>
            <a:bodyPr spcFirstLastPara="1" wrap="square" lIns="121900" tIns="121900" rIns="121900" bIns="121900" anchor="ctr" anchorCtr="0">
              <a:noAutofit/>
            </a:bodyPr>
            <a:lstStyle/>
            <a:p>
              <a:endParaRPr sz="2400" dirty="0"/>
            </a:p>
          </p:txBody>
        </p:sp>
        <p:sp>
          <p:nvSpPr>
            <p:cNvPr id="255" name="Google Shape;255;p39"/>
            <p:cNvSpPr/>
            <p:nvPr/>
          </p:nvSpPr>
          <p:spPr>
            <a:xfrm rot="10800000" flipH="1">
              <a:off x="4572000" y="1934400"/>
              <a:ext cx="401700" cy="171600"/>
            </a:xfrm>
            <a:prstGeom prst="rtTriangle">
              <a:avLst/>
            </a:prstGeom>
            <a:solidFill>
              <a:schemeClr val="accent4"/>
            </a:solidFill>
            <a:ln>
              <a:noFill/>
            </a:ln>
          </p:spPr>
          <p:txBody>
            <a:bodyPr spcFirstLastPara="1" wrap="square" lIns="121900" tIns="121900" rIns="121900" bIns="121900" anchor="ctr" anchorCtr="0">
              <a:noAutofit/>
            </a:bodyPr>
            <a:lstStyle/>
            <a:p>
              <a:endParaRPr sz="2400" dirty="0"/>
            </a:p>
          </p:txBody>
        </p:sp>
        <p:sp>
          <p:nvSpPr>
            <p:cNvPr id="256" name="Google Shape;256;p39"/>
            <p:cNvSpPr/>
            <p:nvPr/>
          </p:nvSpPr>
          <p:spPr>
            <a:xfrm>
              <a:off x="4169550" y="1135500"/>
              <a:ext cx="804900" cy="804900"/>
            </a:xfrm>
            <a:prstGeom prst="rect">
              <a:avLst/>
            </a:prstGeom>
            <a:solidFill>
              <a:schemeClr val="accent4">
                <a:lumMod val="40000"/>
                <a:lumOff val="60000"/>
              </a:schemeClr>
            </a:solidFill>
            <a:ln>
              <a:noFill/>
            </a:ln>
          </p:spPr>
          <p:txBody>
            <a:bodyPr spcFirstLastPara="1" wrap="square" lIns="121900" tIns="121900" rIns="121900" bIns="121900" anchor="ctr" anchorCtr="0">
              <a:noAutofit/>
            </a:bodyPr>
            <a:lstStyle/>
            <a:p>
              <a:endParaRPr sz="2400" dirty="0"/>
            </a:p>
          </p:txBody>
        </p:sp>
      </p:grpSp>
      <p:grpSp>
        <p:nvGrpSpPr>
          <p:cNvPr id="257" name="Google Shape;257;p39"/>
          <p:cNvGrpSpPr/>
          <p:nvPr/>
        </p:nvGrpSpPr>
        <p:grpSpPr>
          <a:xfrm>
            <a:off x="709399" y="2746472"/>
            <a:ext cx="5923201" cy="1301995"/>
            <a:chOff x="532049" y="2059854"/>
            <a:chExt cx="4442401" cy="976496"/>
          </a:xfrm>
        </p:grpSpPr>
        <p:sp>
          <p:nvSpPr>
            <p:cNvPr id="258" name="Google Shape;258;p39"/>
            <p:cNvSpPr/>
            <p:nvPr/>
          </p:nvSpPr>
          <p:spPr>
            <a:xfrm flipH="1">
              <a:off x="532049" y="2231450"/>
              <a:ext cx="4039951" cy="804900"/>
            </a:xfrm>
            <a:prstGeom prst="homePlate">
              <a:avLst>
                <a:gd name="adj" fmla="val 50000"/>
              </a:avLst>
            </a:prstGeom>
            <a:solidFill>
              <a:schemeClr val="accent6">
                <a:lumMod val="60000"/>
                <a:lumOff val="40000"/>
              </a:schemeClr>
            </a:solidFill>
            <a:ln>
              <a:noFill/>
            </a:ln>
          </p:spPr>
          <p:txBody>
            <a:bodyPr spcFirstLastPara="1" wrap="square" lIns="121900" tIns="121900" rIns="121900" bIns="121900" anchor="ctr" anchorCtr="0">
              <a:noAutofit/>
            </a:bodyPr>
            <a:lstStyle/>
            <a:p>
              <a:endParaRPr sz="2400" dirty="0"/>
            </a:p>
          </p:txBody>
        </p:sp>
        <p:sp>
          <p:nvSpPr>
            <p:cNvPr id="259" name="Google Shape;259;p39"/>
            <p:cNvSpPr/>
            <p:nvPr/>
          </p:nvSpPr>
          <p:spPr>
            <a:xfrm rot="10800000">
              <a:off x="4170300" y="2864750"/>
              <a:ext cx="401700" cy="171600"/>
            </a:xfrm>
            <a:prstGeom prst="rtTriangle">
              <a:avLst/>
            </a:prstGeom>
            <a:solidFill>
              <a:schemeClr val="accent6"/>
            </a:solidFill>
            <a:ln>
              <a:noFill/>
            </a:ln>
          </p:spPr>
          <p:txBody>
            <a:bodyPr spcFirstLastPara="1" wrap="square" lIns="121900" tIns="121900" rIns="121900" bIns="121900" anchor="ctr" anchorCtr="0">
              <a:noAutofit/>
            </a:bodyPr>
            <a:lstStyle/>
            <a:p>
              <a:endParaRPr sz="2400" dirty="0"/>
            </a:p>
          </p:txBody>
        </p:sp>
        <p:sp>
          <p:nvSpPr>
            <p:cNvPr id="260" name="Google Shape;260;p39"/>
            <p:cNvSpPr/>
            <p:nvPr/>
          </p:nvSpPr>
          <p:spPr>
            <a:xfrm>
              <a:off x="4169550" y="2059854"/>
              <a:ext cx="804900" cy="804900"/>
            </a:xfrm>
            <a:prstGeom prst="rect">
              <a:avLst/>
            </a:prstGeom>
            <a:solidFill>
              <a:schemeClr val="accent6">
                <a:lumMod val="40000"/>
                <a:lumOff val="60000"/>
              </a:schemeClr>
            </a:solidFill>
            <a:ln>
              <a:noFill/>
            </a:ln>
          </p:spPr>
          <p:txBody>
            <a:bodyPr spcFirstLastPara="1" wrap="square" lIns="121900" tIns="121900" rIns="121900" bIns="121900" anchor="ctr" anchorCtr="0">
              <a:noAutofit/>
            </a:bodyPr>
            <a:lstStyle/>
            <a:p>
              <a:endParaRPr sz="2400" dirty="0"/>
            </a:p>
          </p:txBody>
        </p:sp>
      </p:grpSp>
      <p:grpSp>
        <p:nvGrpSpPr>
          <p:cNvPr id="261" name="Google Shape;261;p39"/>
          <p:cNvGrpSpPr/>
          <p:nvPr/>
        </p:nvGrpSpPr>
        <p:grpSpPr>
          <a:xfrm>
            <a:off x="5559400" y="3978946"/>
            <a:ext cx="5923196" cy="1302021"/>
            <a:chOff x="4169550" y="2984209"/>
            <a:chExt cx="4442397" cy="976516"/>
          </a:xfrm>
        </p:grpSpPr>
        <p:sp>
          <p:nvSpPr>
            <p:cNvPr id="262" name="Google Shape;262;p39"/>
            <p:cNvSpPr/>
            <p:nvPr/>
          </p:nvSpPr>
          <p:spPr>
            <a:xfrm>
              <a:off x="4571999" y="3155825"/>
              <a:ext cx="4039948" cy="804900"/>
            </a:xfrm>
            <a:prstGeom prst="homePlate">
              <a:avLst>
                <a:gd name="adj" fmla="val 50000"/>
              </a:avLst>
            </a:prstGeom>
            <a:solidFill>
              <a:schemeClr val="accent1">
                <a:lumMod val="40000"/>
                <a:lumOff val="60000"/>
              </a:schemeClr>
            </a:solidFill>
            <a:ln>
              <a:noFill/>
            </a:ln>
          </p:spPr>
          <p:txBody>
            <a:bodyPr spcFirstLastPara="1" wrap="square" lIns="121900" tIns="121900" rIns="121900" bIns="121900" anchor="ctr" anchorCtr="0">
              <a:noAutofit/>
            </a:bodyPr>
            <a:lstStyle/>
            <a:p>
              <a:endParaRPr sz="2400"/>
            </a:p>
          </p:txBody>
        </p:sp>
        <p:sp>
          <p:nvSpPr>
            <p:cNvPr id="263" name="Google Shape;263;p39"/>
            <p:cNvSpPr/>
            <p:nvPr/>
          </p:nvSpPr>
          <p:spPr>
            <a:xfrm rot="10800000" flipH="1">
              <a:off x="4572000" y="3789113"/>
              <a:ext cx="401700" cy="171600"/>
            </a:xfrm>
            <a:prstGeom prst="rtTriangle">
              <a:avLst/>
            </a:prstGeom>
            <a:solidFill>
              <a:schemeClr val="accent1">
                <a:lumMod val="75000"/>
              </a:schemeClr>
            </a:solidFill>
            <a:ln>
              <a:noFill/>
            </a:ln>
          </p:spPr>
          <p:txBody>
            <a:bodyPr spcFirstLastPara="1" wrap="square" lIns="121900" tIns="121900" rIns="121900" bIns="121900" anchor="ctr" anchorCtr="0">
              <a:noAutofit/>
            </a:bodyPr>
            <a:lstStyle/>
            <a:p>
              <a:endParaRPr sz="2400"/>
            </a:p>
          </p:txBody>
        </p:sp>
        <p:sp>
          <p:nvSpPr>
            <p:cNvPr id="264" name="Google Shape;264;p39"/>
            <p:cNvSpPr/>
            <p:nvPr/>
          </p:nvSpPr>
          <p:spPr>
            <a:xfrm>
              <a:off x="4169550" y="2984209"/>
              <a:ext cx="804900" cy="804900"/>
            </a:xfrm>
            <a:prstGeom prst="rect">
              <a:avLst/>
            </a:prstGeom>
            <a:solidFill>
              <a:schemeClr val="accent1">
                <a:lumMod val="60000"/>
                <a:lumOff val="40000"/>
              </a:schemeClr>
            </a:solidFill>
            <a:ln>
              <a:noFill/>
            </a:ln>
          </p:spPr>
          <p:txBody>
            <a:bodyPr spcFirstLastPara="1" wrap="square" lIns="121900" tIns="121900" rIns="121900" bIns="121900" anchor="ctr" anchorCtr="0">
              <a:noAutofit/>
            </a:bodyPr>
            <a:lstStyle/>
            <a:p>
              <a:endParaRPr sz="2400" dirty="0"/>
            </a:p>
          </p:txBody>
        </p:sp>
      </p:grpSp>
      <p:grpSp>
        <p:nvGrpSpPr>
          <p:cNvPr id="265" name="Google Shape;265;p39"/>
          <p:cNvGrpSpPr/>
          <p:nvPr/>
        </p:nvGrpSpPr>
        <p:grpSpPr>
          <a:xfrm>
            <a:off x="709399" y="5211420"/>
            <a:ext cx="5923201" cy="1311742"/>
            <a:chOff x="532049" y="3908564"/>
            <a:chExt cx="4442401" cy="983806"/>
          </a:xfrm>
        </p:grpSpPr>
        <p:sp>
          <p:nvSpPr>
            <p:cNvPr id="266" name="Google Shape;266;p39"/>
            <p:cNvSpPr/>
            <p:nvPr/>
          </p:nvSpPr>
          <p:spPr>
            <a:xfrm flipH="1">
              <a:off x="532049" y="4080175"/>
              <a:ext cx="4039951" cy="804900"/>
            </a:xfrm>
            <a:prstGeom prst="homePlate">
              <a:avLst>
                <a:gd name="adj" fmla="val 50000"/>
              </a:avLst>
            </a:prstGeom>
            <a:solidFill>
              <a:schemeClr val="accent2">
                <a:lumMod val="40000"/>
                <a:lumOff val="60000"/>
              </a:schemeClr>
            </a:solidFill>
            <a:ln>
              <a:noFill/>
            </a:ln>
          </p:spPr>
          <p:txBody>
            <a:bodyPr spcFirstLastPara="1" wrap="square" lIns="121900" tIns="121900" rIns="121900" bIns="121900" anchor="ctr" anchorCtr="0">
              <a:noAutofit/>
            </a:bodyPr>
            <a:lstStyle/>
            <a:p>
              <a:endParaRPr sz="2400" dirty="0"/>
            </a:p>
          </p:txBody>
        </p:sp>
        <p:sp>
          <p:nvSpPr>
            <p:cNvPr id="267" name="Google Shape;267;p39"/>
            <p:cNvSpPr/>
            <p:nvPr/>
          </p:nvSpPr>
          <p:spPr>
            <a:xfrm rot="10800000">
              <a:off x="4170300" y="4720770"/>
              <a:ext cx="401700" cy="171600"/>
            </a:xfrm>
            <a:prstGeom prst="rtTriangle">
              <a:avLst/>
            </a:prstGeom>
            <a:solidFill>
              <a:schemeClr val="accent2">
                <a:lumMod val="60000"/>
                <a:lumOff val="40000"/>
              </a:schemeClr>
            </a:solidFill>
            <a:ln>
              <a:noFill/>
            </a:ln>
          </p:spPr>
          <p:txBody>
            <a:bodyPr spcFirstLastPara="1" wrap="square" lIns="121900" tIns="121900" rIns="121900" bIns="121900" anchor="ctr" anchorCtr="0">
              <a:noAutofit/>
            </a:bodyPr>
            <a:lstStyle/>
            <a:p>
              <a:endParaRPr sz="2400"/>
            </a:p>
          </p:txBody>
        </p:sp>
        <p:sp>
          <p:nvSpPr>
            <p:cNvPr id="268" name="Google Shape;268;p39"/>
            <p:cNvSpPr/>
            <p:nvPr/>
          </p:nvSpPr>
          <p:spPr>
            <a:xfrm>
              <a:off x="4169550" y="3908564"/>
              <a:ext cx="804900" cy="804900"/>
            </a:xfrm>
            <a:prstGeom prst="rect">
              <a:avLst/>
            </a:prstGeom>
            <a:solidFill>
              <a:schemeClr val="accent2">
                <a:lumMod val="20000"/>
                <a:lumOff val="80000"/>
              </a:schemeClr>
            </a:solidFill>
            <a:ln>
              <a:noFill/>
            </a:ln>
          </p:spPr>
          <p:txBody>
            <a:bodyPr spcFirstLastPara="1" wrap="square" lIns="121900" tIns="121900" rIns="121900" bIns="121900" anchor="ctr" anchorCtr="0">
              <a:noAutofit/>
            </a:bodyPr>
            <a:lstStyle/>
            <a:p>
              <a:endParaRPr sz="2400" dirty="0"/>
            </a:p>
          </p:txBody>
        </p:sp>
      </p:grpSp>
      <p:sp>
        <p:nvSpPr>
          <p:cNvPr id="269" name="Google Shape;269;p39"/>
          <p:cNvSpPr txBox="1"/>
          <p:nvPr/>
        </p:nvSpPr>
        <p:spPr>
          <a:xfrm>
            <a:off x="6853466" y="1772816"/>
            <a:ext cx="4211085" cy="939200"/>
          </a:xfrm>
          <a:prstGeom prst="rect">
            <a:avLst/>
          </a:prstGeom>
          <a:noFill/>
          <a:ln>
            <a:noFill/>
          </a:ln>
        </p:spPr>
        <p:txBody>
          <a:bodyPr spcFirstLastPara="1" wrap="square" lIns="121900" tIns="121900" rIns="121900" bIns="121900" anchor="t" anchorCtr="0">
            <a:noAutofit/>
          </a:bodyPr>
          <a:lstStyle/>
          <a:p>
            <a:pPr algn="just">
              <a:buClr>
                <a:schemeClr val="dk1"/>
              </a:buClr>
              <a:buSzPts val="1100"/>
            </a:pPr>
            <a:r>
              <a:rPr lang="en-US" sz="2800" dirty="0" err="1">
                <a:latin typeface="#9Slide03 Arima Madurai" panose="00000500000000000000" pitchFamily="2" charset="0"/>
                <a:ea typeface="Josefin Slab"/>
                <a:cs typeface="#9Slide03 Arima Madurai" panose="00000500000000000000" pitchFamily="2" charset="0"/>
                <a:sym typeface="Ubuntu"/>
              </a:rPr>
              <a:t>Vẽ</a:t>
            </a:r>
            <a:r>
              <a:rPr lang="en-US" sz="2800" dirty="0">
                <a:latin typeface="#9Slide03 Arima Madurai" panose="00000500000000000000" pitchFamily="2" charset="0"/>
                <a:ea typeface="Josefin Slab"/>
                <a:cs typeface="#9Slide03 Arima Madurai" panose="00000500000000000000" pitchFamily="2" charset="0"/>
                <a:sym typeface="Ubuntu"/>
              </a:rPr>
              <a:t> SĐTD </a:t>
            </a:r>
            <a:r>
              <a:rPr lang="en-US" sz="2800" dirty="0" err="1">
                <a:latin typeface="#9Slide03 Arima Madurai" panose="00000500000000000000" pitchFamily="2" charset="0"/>
                <a:ea typeface="Josefin Slab"/>
                <a:cs typeface="#9Slide03 Arima Madurai" panose="00000500000000000000" pitchFamily="2" charset="0"/>
                <a:sym typeface="Ubuntu"/>
              </a:rPr>
              <a:t>tổng</a:t>
            </a:r>
            <a:r>
              <a:rPr lang="en-US" sz="2800" dirty="0">
                <a:latin typeface="#9Slide03 Arima Madurai" panose="00000500000000000000" pitchFamily="2" charset="0"/>
                <a:ea typeface="Josefin Slab"/>
                <a:cs typeface="#9Slide03 Arima Madurai" panose="00000500000000000000" pitchFamily="2" charset="0"/>
                <a:sym typeface="Ubuntu"/>
              </a:rPr>
              <a:t> </a:t>
            </a:r>
            <a:r>
              <a:rPr lang="en-US" sz="2800" dirty="0" err="1">
                <a:latin typeface="#9Slide03 Arima Madurai" panose="00000500000000000000" pitchFamily="2" charset="0"/>
                <a:ea typeface="Josefin Slab"/>
                <a:cs typeface="#9Slide03 Arima Madurai" panose="00000500000000000000" pitchFamily="2" charset="0"/>
                <a:sym typeface="Ubuntu"/>
              </a:rPr>
              <a:t>kết</a:t>
            </a:r>
            <a:r>
              <a:rPr lang="en-US" sz="2800" dirty="0">
                <a:latin typeface="#9Slide03 Arima Madurai" panose="00000500000000000000" pitchFamily="2" charset="0"/>
                <a:ea typeface="Josefin Slab"/>
                <a:cs typeface="#9Slide03 Arima Madurai" panose="00000500000000000000" pitchFamily="2" charset="0"/>
                <a:sym typeface="Ubuntu"/>
              </a:rPr>
              <a:t> </a:t>
            </a:r>
            <a:r>
              <a:rPr lang="en-US" sz="2800" dirty="0" err="1">
                <a:latin typeface="#9Slide03 Arima Madurai" panose="00000500000000000000" pitchFamily="2" charset="0"/>
                <a:ea typeface="Josefin Slab"/>
                <a:cs typeface="#9Slide03 Arima Madurai" panose="00000500000000000000" pitchFamily="2" charset="0"/>
                <a:sym typeface="Ubuntu"/>
              </a:rPr>
              <a:t>nội</a:t>
            </a:r>
            <a:r>
              <a:rPr lang="en-US" sz="2800" dirty="0">
                <a:latin typeface="#9Slide03 Arima Madurai" panose="00000500000000000000" pitchFamily="2" charset="0"/>
                <a:ea typeface="Josefin Slab"/>
                <a:cs typeface="#9Slide03 Arima Madurai" panose="00000500000000000000" pitchFamily="2" charset="0"/>
                <a:sym typeface="Ubuntu"/>
              </a:rPr>
              <a:t> dung </a:t>
            </a:r>
            <a:r>
              <a:rPr lang="en-US" sz="2800" dirty="0" err="1">
                <a:latin typeface="#9Slide03 Arima Madurai" panose="00000500000000000000" pitchFamily="2" charset="0"/>
                <a:ea typeface="Josefin Slab"/>
                <a:cs typeface="#9Slide03 Arima Madurai" panose="00000500000000000000" pitchFamily="2" charset="0"/>
                <a:sym typeface="Ubuntu"/>
              </a:rPr>
              <a:t>bài</a:t>
            </a:r>
            <a:r>
              <a:rPr lang="en-US" sz="2800" dirty="0">
                <a:latin typeface="#9Slide03 Arima Madurai" panose="00000500000000000000" pitchFamily="2" charset="0"/>
                <a:ea typeface="Josefin Slab"/>
                <a:cs typeface="#9Slide03 Arima Madurai" panose="00000500000000000000" pitchFamily="2" charset="0"/>
                <a:sym typeface="Ubuntu"/>
              </a:rPr>
              <a:t> </a:t>
            </a:r>
            <a:r>
              <a:rPr lang="en-US" sz="2800" dirty="0" err="1">
                <a:latin typeface="#9Slide03 Arima Madurai" panose="00000500000000000000" pitchFamily="2" charset="0"/>
                <a:ea typeface="Josefin Slab"/>
                <a:cs typeface="#9Slide03 Arima Madurai" panose="00000500000000000000" pitchFamily="2" charset="0"/>
                <a:sym typeface="Ubuntu"/>
              </a:rPr>
              <a:t>học</a:t>
            </a:r>
            <a:endParaRPr sz="2800" dirty="0">
              <a:latin typeface="#9Slide03 Arima Madurai" panose="00000500000000000000" pitchFamily="2" charset="0"/>
              <a:ea typeface="Josefin Slab"/>
              <a:cs typeface="#9Slide03 Arima Madurai" panose="00000500000000000000" pitchFamily="2" charset="0"/>
              <a:sym typeface="Josefin Slab"/>
            </a:endParaRPr>
          </a:p>
        </p:txBody>
      </p:sp>
      <p:sp>
        <p:nvSpPr>
          <p:cNvPr id="270" name="Google Shape;270;p39"/>
          <p:cNvSpPr txBox="1"/>
          <p:nvPr/>
        </p:nvSpPr>
        <p:spPr>
          <a:xfrm>
            <a:off x="6765917" y="4459792"/>
            <a:ext cx="4722449" cy="939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2800" dirty="0" err="1">
                <a:latin typeface="#9Slide03 Arima Madurai" panose="00000500000000000000" pitchFamily="2" charset="0"/>
                <a:ea typeface="Ubuntu"/>
                <a:cs typeface="#9Slide03 Arima Madurai" panose="00000500000000000000" pitchFamily="2" charset="0"/>
                <a:sym typeface="Ubuntu"/>
              </a:rPr>
              <a:t>Hoàn</a:t>
            </a:r>
            <a:r>
              <a:rPr lang="en-US" sz="2800" dirty="0">
                <a:latin typeface="#9Slide03 Arima Madurai" panose="00000500000000000000" pitchFamily="2" charset="0"/>
                <a:ea typeface="Ubuntu"/>
                <a:cs typeface="#9Slide03 Arima Madurai" panose="00000500000000000000" pitchFamily="2" charset="0"/>
                <a:sym typeface="Ubuntu"/>
              </a:rPr>
              <a:t> </a:t>
            </a:r>
            <a:r>
              <a:rPr lang="en-US" sz="2800" dirty="0" err="1">
                <a:latin typeface="#9Slide03 Arima Madurai" panose="00000500000000000000" pitchFamily="2" charset="0"/>
                <a:ea typeface="Ubuntu"/>
                <a:cs typeface="#9Slide03 Arima Madurai" panose="00000500000000000000" pitchFamily="2" charset="0"/>
                <a:sym typeface="Ubuntu"/>
              </a:rPr>
              <a:t>thiện</a:t>
            </a:r>
            <a:r>
              <a:rPr lang="en-US" sz="2800" dirty="0">
                <a:latin typeface="#9Slide03 Arima Madurai" panose="00000500000000000000" pitchFamily="2" charset="0"/>
                <a:ea typeface="Ubuntu"/>
                <a:cs typeface="#9Slide03 Arima Madurai" panose="00000500000000000000" pitchFamily="2" charset="0"/>
                <a:sym typeface="Ubuntu"/>
              </a:rPr>
              <a:t> </a:t>
            </a:r>
            <a:r>
              <a:rPr lang="en-US" sz="2800" dirty="0" err="1">
                <a:latin typeface="#9Slide03 Arima Madurai" panose="00000500000000000000" pitchFamily="2" charset="0"/>
                <a:ea typeface="Ubuntu"/>
                <a:cs typeface="#9Slide03 Arima Madurai" panose="00000500000000000000" pitchFamily="2" charset="0"/>
                <a:sym typeface="Ubuntu"/>
              </a:rPr>
              <a:t>bài</a:t>
            </a:r>
            <a:r>
              <a:rPr lang="en-US" sz="2800" dirty="0">
                <a:latin typeface="#9Slide03 Arima Madurai" panose="00000500000000000000" pitchFamily="2" charset="0"/>
                <a:ea typeface="Ubuntu"/>
                <a:cs typeface="#9Slide03 Arima Madurai" panose="00000500000000000000" pitchFamily="2" charset="0"/>
                <a:sym typeface="Ubuntu"/>
              </a:rPr>
              <a:t> </a:t>
            </a:r>
            <a:r>
              <a:rPr lang="en-US" sz="2800" dirty="0" err="1">
                <a:latin typeface="#9Slide03 Arima Madurai" panose="00000500000000000000" pitchFamily="2" charset="0"/>
                <a:ea typeface="Ubuntu"/>
                <a:cs typeface="#9Slide03 Arima Madurai" panose="00000500000000000000" pitchFamily="2" charset="0"/>
                <a:sym typeface="Ubuntu"/>
              </a:rPr>
              <a:t>tập</a:t>
            </a:r>
            <a:r>
              <a:rPr lang="en-US" sz="2800" dirty="0">
                <a:latin typeface="#9Slide03 Arima Madurai" panose="00000500000000000000" pitchFamily="2" charset="0"/>
                <a:ea typeface="Ubuntu"/>
                <a:cs typeface="#9Slide03 Arima Madurai" panose="00000500000000000000" pitchFamily="2" charset="0"/>
                <a:sym typeface="Ubuntu"/>
              </a:rPr>
              <a:t> </a:t>
            </a:r>
            <a:r>
              <a:rPr lang="en-US" sz="2800" dirty="0" err="1">
                <a:latin typeface="#9Slide03 Arima Madurai" panose="00000500000000000000" pitchFamily="2" charset="0"/>
                <a:ea typeface="Ubuntu"/>
                <a:cs typeface="#9Slide03 Arima Madurai" panose="00000500000000000000" pitchFamily="2" charset="0"/>
                <a:sym typeface="Ubuntu"/>
              </a:rPr>
              <a:t>về</a:t>
            </a:r>
            <a:r>
              <a:rPr lang="en-US" sz="2800" dirty="0">
                <a:latin typeface="#9Slide03 Arima Madurai" panose="00000500000000000000" pitchFamily="2" charset="0"/>
                <a:ea typeface="Ubuntu"/>
                <a:cs typeface="#9Slide03 Arima Madurai" panose="00000500000000000000" pitchFamily="2" charset="0"/>
                <a:sym typeface="Ubuntu"/>
              </a:rPr>
              <a:t> </a:t>
            </a:r>
            <a:r>
              <a:rPr lang="en-US" sz="2800" dirty="0" err="1">
                <a:latin typeface="#9Slide03 Arima Madurai" panose="00000500000000000000" pitchFamily="2" charset="0"/>
                <a:ea typeface="Ubuntu"/>
                <a:cs typeface="#9Slide03 Arima Madurai" panose="00000500000000000000" pitchFamily="2" charset="0"/>
                <a:sym typeface="Ubuntu"/>
              </a:rPr>
              <a:t>nhà</a:t>
            </a:r>
            <a:endParaRPr sz="2800" dirty="0">
              <a:latin typeface="#9Slide03 Arima Madurai" panose="00000500000000000000" pitchFamily="2" charset="0"/>
              <a:ea typeface="Josefin Slab"/>
              <a:cs typeface="#9Slide03 Arima Madurai" panose="00000500000000000000" pitchFamily="2" charset="0"/>
              <a:sym typeface="Josefin Slab"/>
            </a:endParaRPr>
          </a:p>
        </p:txBody>
      </p:sp>
      <p:sp>
        <p:nvSpPr>
          <p:cNvPr id="271" name="Google Shape;271;p39"/>
          <p:cNvSpPr txBox="1"/>
          <p:nvPr/>
        </p:nvSpPr>
        <p:spPr>
          <a:xfrm>
            <a:off x="953632" y="3000505"/>
            <a:ext cx="4616784" cy="898800"/>
          </a:xfrm>
          <a:prstGeom prst="rect">
            <a:avLst/>
          </a:prstGeom>
          <a:noFill/>
          <a:ln>
            <a:noFill/>
          </a:ln>
        </p:spPr>
        <p:txBody>
          <a:bodyPr spcFirstLastPara="1" wrap="square" lIns="121900" tIns="121900" rIns="121900" bIns="121900" anchor="t" anchorCtr="0">
            <a:noAutofit/>
          </a:bodyPr>
          <a:lstStyle/>
          <a:p>
            <a:pPr algn="just"/>
            <a:r>
              <a:rPr lang="en-US" altLang="en-US" sz="2800" dirty="0" err="1">
                <a:latin typeface="#9Slide03 Arima Madurai" panose="00000500000000000000" pitchFamily="2" charset="0"/>
                <a:cs typeface="#9Slide03 Arima Madurai" panose="00000500000000000000" pitchFamily="2" charset="0"/>
              </a:rPr>
              <a:t>Vẽ</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tranh</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m.họa</a:t>
            </a:r>
            <a:r>
              <a:rPr lang="en-US" altLang="en-US" sz="2800" dirty="0">
                <a:latin typeface="#9Slide03 Arima Madurai" panose="00000500000000000000" pitchFamily="2" charset="0"/>
                <a:cs typeface="#9Slide03 Arima Madurai" panose="00000500000000000000" pitchFamily="2" charset="0"/>
              </a:rPr>
              <a:t> 1 </a:t>
            </a:r>
            <a:r>
              <a:rPr lang="en-US" altLang="en-US" sz="2800" dirty="0" err="1">
                <a:latin typeface="#9Slide03 Arima Madurai" panose="00000500000000000000" pitchFamily="2" charset="0"/>
                <a:cs typeface="#9Slide03 Arima Madurai" panose="00000500000000000000" pitchFamily="2" charset="0"/>
              </a:rPr>
              <a:t>cảnh</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mà</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em</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thích</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nhất</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trong</a:t>
            </a:r>
            <a:r>
              <a:rPr lang="en-US" altLang="en-US" sz="2800" dirty="0">
                <a:latin typeface="#9Slide03 Arima Madurai" panose="00000500000000000000" pitchFamily="2" charset="0"/>
                <a:cs typeface="#9Slide03 Arima Madurai" panose="00000500000000000000" pitchFamily="2" charset="0"/>
              </a:rPr>
              <a:t> </a:t>
            </a:r>
            <a:r>
              <a:rPr lang="en-US" altLang="en-US" sz="2800" dirty="0" err="1">
                <a:latin typeface="#9Slide03 Arima Madurai" panose="00000500000000000000" pitchFamily="2" charset="0"/>
                <a:cs typeface="#9Slide03 Arima Madurai" panose="00000500000000000000" pitchFamily="2" charset="0"/>
              </a:rPr>
              <a:t>truyện</a:t>
            </a:r>
            <a:endParaRPr lang="en-US" altLang="en-US" sz="2800" dirty="0">
              <a:latin typeface="#9Slide03 Arima Madurai" panose="00000500000000000000" pitchFamily="2" charset="0"/>
              <a:cs typeface="#9Slide03 Arima Madurai" panose="00000500000000000000" pitchFamily="2" charset="0"/>
            </a:endParaRPr>
          </a:p>
        </p:txBody>
      </p:sp>
      <p:sp>
        <p:nvSpPr>
          <p:cNvPr id="272" name="Google Shape;272;p39"/>
          <p:cNvSpPr txBox="1">
            <a:spLocks noGrp="1"/>
          </p:cNvSpPr>
          <p:nvPr>
            <p:ph type="body" idx="4294967295"/>
          </p:nvPr>
        </p:nvSpPr>
        <p:spPr>
          <a:xfrm>
            <a:off x="878328" y="5504846"/>
            <a:ext cx="4616784" cy="1217600"/>
          </a:xfrm>
          <a:prstGeom prst="rect">
            <a:avLst/>
          </a:prstGeom>
        </p:spPr>
        <p:txBody>
          <a:bodyPr spcFirstLastPara="1" vert="horz" wrap="square" lIns="121900" tIns="121900" rIns="121900" bIns="121900" rtlCol="0" anchor="t" anchorCtr="0">
            <a:noAutofit/>
          </a:bodyPr>
          <a:lstStyle/>
          <a:p>
            <a:pPr marL="0" indent="0" algn="r">
              <a:spcBef>
                <a:spcPts val="0"/>
              </a:spcBef>
              <a:buNone/>
            </a:pPr>
            <a:r>
              <a:rPr lang="en-US" dirty="0" err="1">
                <a:latin typeface="#9Slide03 Arima Madurai" panose="00000500000000000000" pitchFamily="2" charset="0"/>
                <a:ea typeface="Montserrat"/>
                <a:cs typeface="#9Slide03 Arima Madurai" panose="00000500000000000000" pitchFamily="2" charset="0"/>
                <a:sym typeface="Ubuntu"/>
              </a:rPr>
              <a:t>Ôn</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lại</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kiến</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thức</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để</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làm</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bài</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k.tra</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về</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thơ</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và</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truyện</a:t>
            </a:r>
            <a:r>
              <a:rPr lang="en-US" dirty="0">
                <a:latin typeface="#9Slide03 Arima Madurai" panose="00000500000000000000" pitchFamily="2" charset="0"/>
                <a:ea typeface="Montserrat"/>
                <a:cs typeface="#9Slide03 Arima Madurai" panose="00000500000000000000" pitchFamily="2" charset="0"/>
                <a:sym typeface="Ubuntu"/>
              </a:rPr>
              <a:t> </a:t>
            </a:r>
            <a:r>
              <a:rPr lang="en-US" dirty="0" err="1">
                <a:latin typeface="#9Slide03 Arima Madurai" panose="00000500000000000000" pitchFamily="2" charset="0"/>
                <a:ea typeface="Montserrat"/>
                <a:cs typeface="#9Slide03 Arima Madurai" panose="00000500000000000000" pitchFamily="2" charset="0"/>
                <a:sym typeface="Ubuntu"/>
              </a:rPr>
              <a:t>h.đại</a:t>
            </a:r>
            <a:endParaRPr dirty="0">
              <a:latin typeface="#9Slide03 Arima Madurai" panose="00000500000000000000" pitchFamily="2" charset="0"/>
              <a:ea typeface="Montserrat"/>
              <a:cs typeface="#9Slide03 Arima Madurai" panose="00000500000000000000" pitchFamily="2" charset="0"/>
              <a:sym typeface="Montserrat"/>
            </a:endParaRPr>
          </a:p>
        </p:txBody>
      </p:sp>
      <p:sp>
        <p:nvSpPr>
          <p:cNvPr id="273" name="Google Shape;273;p39"/>
          <p:cNvSpPr txBox="1">
            <a:spLocks noGrp="1"/>
          </p:cNvSpPr>
          <p:nvPr>
            <p:ph type="title"/>
          </p:nvPr>
        </p:nvSpPr>
        <p:spPr>
          <a:xfrm>
            <a:off x="709399" y="305800"/>
            <a:ext cx="10773200" cy="643200"/>
          </a:xfrm>
          <a:prstGeom prst="rect">
            <a:avLst/>
          </a:prstGeom>
        </p:spPr>
        <p:txBody>
          <a:bodyPr spcFirstLastPara="1" vert="horz" wrap="square" lIns="121900" tIns="121900" rIns="121900" bIns="121900" rtlCol="0" anchor="t" anchorCtr="0">
            <a:noAutofit/>
          </a:bodyPr>
          <a:lstStyle/>
          <a:p>
            <a:pPr algn="ctr">
              <a:spcBef>
                <a:spcPts val="0"/>
              </a:spcBef>
            </a:pPr>
            <a:r>
              <a:rPr lang="en-SG" dirty="0">
                <a:solidFill>
                  <a:srgbClr val="FF0000"/>
                </a:solidFill>
                <a:latin typeface="#9Slide03 Arima Madurai Black" panose="00000A00000000000000" pitchFamily="2" charset="0"/>
                <a:cs typeface="#9Slide03 Arima Madurai Black" panose="00000A00000000000000" pitchFamily="2" charset="0"/>
              </a:rPr>
              <a:t>H</a:t>
            </a:r>
            <a:r>
              <a:rPr lang="vi-VN" dirty="0">
                <a:solidFill>
                  <a:srgbClr val="FF0000"/>
                </a:solidFill>
                <a:latin typeface="#9Slide03 Arima Madurai Black" panose="00000A00000000000000" pitchFamily="2" charset="0"/>
                <a:cs typeface="#9Slide03 Arima Madurai Black" panose="00000A00000000000000" pitchFamily="2" charset="0"/>
              </a:rPr>
              <a:t>ư</a:t>
            </a:r>
            <a:r>
              <a:rPr lang="en-SG" dirty="0" err="1">
                <a:solidFill>
                  <a:srgbClr val="FF0000"/>
                </a:solidFill>
                <a:latin typeface="#9Slide03 Arima Madurai Black" panose="00000A00000000000000" pitchFamily="2" charset="0"/>
                <a:cs typeface="#9Slide03 Arima Madurai Black" panose="00000A00000000000000" pitchFamily="2" charset="0"/>
              </a:rPr>
              <a:t>ớng</a:t>
            </a:r>
            <a:r>
              <a:rPr lang="en-SG" dirty="0">
                <a:solidFill>
                  <a:srgbClr val="FF0000"/>
                </a:solidFill>
                <a:latin typeface="#9Slide03 Arima Madurai Black" panose="00000A00000000000000" pitchFamily="2" charset="0"/>
                <a:cs typeface="#9Slide03 Arima Madurai Black" panose="00000A00000000000000" pitchFamily="2" charset="0"/>
              </a:rPr>
              <a:t> </a:t>
            </a:r>
            <a:r>
              <a:rPr lang="en-SG" dirty="0" err="1">
                <a:solidFill>
                  <a:srgbClr val="FF0000"/>
                </a:solidFill>
                <a:latin typeface="#9Slide03 Arima Madurai Black" panose="00000A00000000000000" pitchFamily="2" charset="0"/>
                <a:cs typeface="#9Slide03 Arima Madurai Black" panose="00000A00000000000000" pitchFamily="2" charset="0"/>
              </a:rPr>
              <a:t>dẫn</a:t>
            </a:r>
            <a:r>
              <a:rPr lang="en-SG" dirty="0">
                <a:solidFill>
                  <a:srgbClr val="FF0000"/>
                </a:solidFill>
                <a:latin typeface="#9Slide03 Arima Madurai Black" panose="00000A00000000000000" pitchFamily="2" charset="0"/>
                <a:cs typeface="#9Slide03 Arima Madurai Black" panose="00000A00000000000000" pitchFamily="2" charset="0"/>
              </a:rPr>
              <a:t> </a:t>
            </a:r>
            <a:r>
              <a:rPr lang="en-SG" dirty="0" err="1">
                <a:solidFill>
                  <a:srgbClr val="FF0000"/>
                </a:solidFill>
                <a:latin typeface="#9Slide03 Arima Madurai Black" panose="00000A00000000000000" pitchFamily="2" charset="0"/>
                <a:cs typeface="#9Slide03 Arima Madurai Black" panose="00000A00000000000000" pitchFamily="2" charset="0"/>
              </a:rPr>
              <a:t>tự</a:t>
            </a:r>
            <a:r>
              <a:rPr lang="en-SG" dirty="0">
                <a:solidFill>
                  <a:srgbClr val="FF0000"/>
                </a:solidFill>
                <a:latin typeface="#9Slide03 Arima Madurai Black" panose="00000A00000000000000" pitchFamily="2" charset="0"/>
                <a:cs typeface="#9Slide03 Arima Madurai Black" panose="00000A00000000000000" pitchFamily="2" charset="0"/>
              </a:rPr>
              <a:t> </a:t>
            </a:r>
            <a:r>
              <a:rPr lang="en-SG" dirty="0" err="1">
                <a:solidFill>
                  <a:srgbClr val="FF0000"/>
                </a:solidFill>
                <a:latin typeface="#9Slide03 Arima Madurai Black" panose="00000A00000000000000" pitchFamily="2" charset="0"/>
                <a:cs typeface="#9Slide03 Arima Madurai Black" panose="00000A00000000000000" pitchFamily="2" charset="0"/>
              </a:rPr>
              <a:t>học</a:t>
            </a:r>
            <a:endParaRPr b="1" dirty="0">
              <a:solidFill>
                <a:srgbClr val="FF0000"/>
              </a:solidFill>
              <a:latin typeface="#9Slide03 Arima Madurai Black" panose="00000A00000000000000" pitchFamily="2" charset="0"/>
              <a:ea typeface="Ubuntu"/>
              <a:cs typeface="#9Slide03 Arima Madurai Black" panose="00000A00000000000000" pitchFamily="2" charset="0"/>
              <a:sym typeface="Ubuntu"/>
            </a:endParaRPr>
          </a:p>
        </p:txBody>
      </p:sp>
      <p:sp>
        <p:nvSpPr>
          <p:cNvPr id="274" name="Google Shape;274;p39"/>
          <p:cNvSpPr txBox="1">
            <a:spLocks noGrp="1"/>
          </p:cNvSpPr>
          <p:nvPr>
            <p:ph type="title"/>
          </p:nvPr>
        </p:nvSpPr>
        <p:spPr>
          <a:xfrm>
            <a:off x="5599600" y="1536017"/>
            <a:ext cx="992800" cy="965200"/>
          </a:xfrm>
          <a:prstGeom prst="rect">
            <a:avLst/>
          </a:prstGeom>
        </p:spPr>
        <p:txBody>
          <a:bodyPr spcFirstLastPara="1" vert="horz" wrap="square" lIns="121900" tIns="121900" rIns="121900" bIns="121900" rtlCol="0" anchor="t" anchorCtr="0">
            <a:noAutofit/>
          </a:bodyPr>
          <a:lstStyle/>
          <a:p>
            <a:pPr>
              <a:spcBef>
                <a:spcPts val="0"/>
              </a:spcBef>
            </a:pPr>
            <a:r>
              <a:rPr lang="es" sz="4800" b="1" dirty="0">
                <a:latin typeface="Ubuntu"/>
                <a:ea typeface="Ubuntu"/>
                <a:cs typeface="Ubuntu"/>
                <a:sym typeface="Ubuntu"/>
              </a:rPr>
              <a:t>01</a:t>
            </a:r>
            <a:endParaRPr sz="4800" b="1" dirty="0">
              <a:latin typeface="Ubuntu"/>
              <a:ea typeface="Ubuntu"/>
              <a:cs typeface="Ubuntu"/>
              <a:sym typeface="Ubuntu"/>
            </a:endParaRPr>
          </a:p>
        </p:txBody>
      </p:sp>
      <p:sp>
        <p:nvSpPr>
          <p:cNvPr id="275" name="Google Shape;275;p39"/>
          <p:cNvSpPr txBox="1">
            <a:spLocks noGrp="1"/>
          </p:cNvSpPr>
          <p:nvPr>
            <p:ph type="title"/>
          </p:nvPr>
        </p:nvSpPr>
        <p:spPr>
          <a:xfrm>
            <a:off x="5586567" y="2819699"/>
            <a:ext cx="992800" cy="965200"/>
          </a:xfrm>
          <a:prstGeom prst="rect">
            <a:avLst/>
          </a:prstGeom>
        </p:spPr>
        <p:txBody>
          <a:bodyPr spcFirstLastPara="1" vert="horz" wrap="square" lIns="121900" tIns="121900" rIns="121900" bIns="121900" rtlCol="0" anchor="t" anchorCtr="0">
            <a:noAutofit/>
          </a:bodyPr>
          <a:lstStyle/>
          <a:p>
            <a:pPr>
              <a:spcBef>
                <a:spcPts val="0"/>
              </a:spcBef>
            </a:pPr>
            <a:r>
              <a:rPr lang="es" sz="4800" b="1" dirty="0">
                <a:latin typeface="Ubuntu"/>
                <a:ea typeface="Ubuntu"/>
                <a:cs typeface="Ubuntu"/>
                <a:sym typeface="Ubuntu"/>
              </a:rPr>
              <a:t>02</a:t>
            </a:r>
            <a:endParaRPr sz="4800" b="1" dirty="0">
              <a:latin typeface="Ubuntu"/>
              <a:ea typeface="Ubuntu"/>
              <a:cs typeface="Ubuntu"/>
              <a:sym typeface="Ubuntu"/>
            </a:endParaRPr>
          </a:p>
        </p:txBody>
      </p:sp>
      <p:sp>
        <p:nvSpPr>
          <p:cNvPr id="276" name="Google Shape;276;p39"/>
          <p:cNvSpPr txBox="1">
            <a:spLocks noGrp="1"/>
          </p:cNvSpPr>
          <p:nvPr>
            <p:ph type="title"/>
          </p:nvPr>
        </p:nvSpPr>
        <p:spPr>
          <a:xfrm>
            <a:off x="5599600" y="4032951"/>
            <a:ext cx="992800" cy="965200"/>
          </a:xfrm>
          <a:prstGeom prst="rect">
            <a:avLst/>
          </a:prstGeom>
        </p:spPr>
        <p:txBody>
          <a:bodyPr spcFirstLastPara="1" vert="horz" wrap="square" lIns="121900" tIns="121900" rIns="121900" bIns="121900" rtlCol="0" anchor="t" anchorCtr="0">
            <a:noAutofit/>
          </a:bodyPr>
          <a:lstStyle/>
          <a:p>
            <a:pPr>
              <a:spcBef>
                <a:spcPts val="0"/>
              </a:spcBef>
            </a:pPr>
            <a:r>
              <a:rPr lang="es" sz="4800" b="1" dirty="0">
                <a:latin typeface="Ubuntu"/>
                <a:ea typeface="Ubuntu"/>
                <a:cs typeface="Ubuntu"/>
                <a:sym typeface="Ubuntu"/>
              </a:rPr>
              <a:t>03</a:t>
            </a:r>
            <a:endParaRPr sz="4800" b="1" dirty="0">
              <a:latin typeface="Ubuntu"/>
              <a:ea typeface="Ubuntu"/>
              <a:cs typeface="Ubuntu"/>
              <a:sym typeface="Ubuntu"/>
            </a:endParaRPr>
          </a:p>
        </p:txBody>
      </p:sp>
      <p:sp>
        <p:nvSpPr>
          <p:cNvPr id="277" name="Google Shape;277;p39"/>
          <p:cNvSpPr txBox="1">
            <a:spLocks noGrp="1"/>
          </p:cNvSpPr>
          <p:nvPr>
            <p:ph type="title"/>
          </p:nvPr>
        </p:nvSpPr>
        <p:spPr>
          <a:xfrm>
            <a:off x="5599600" y="5265400"/>
            <a:ext cx="992800" cy="965200"/>
          </a:xfrm>
          <a:prstGeom prst="rect">
            <a:avLst/>
          </a:prstGeom>
        </p:spPr>
        <p:txBody>
          <a:bodyPr spcFirstLastPara="1" vert="horz" wrap="square" lIns="121900" tIns="121900" rIns="121900" bIns="121900" rtlCol="0" anchor="t" anchorCtr="0">
            <a:noAutofit/>
          </a:bodyPr>
          <a:lstStyle/>
          <a:p>
            <a:pPr>
              <a:spcBef>
                <a:spcPts val="0"/>
              </a:spcBef>
            </a:pPr>
            <a:r>
              <a:rPr lang="es" sz="4800" b="1" dirty="0">
                <a:latin typeface="Ubuntu"/>
                <a:ea typeface="Ubuntu"/>
                <a:cs typeface="Ubuntu"/>
                <a:sym typeface="Ubuntu"/>
              </a:rPr>
              <a:t>04</a:t>
            </a:r>
            <a:endParaRPr sz="4800" b="1" dirty="0">
              <a:latin typeface="Ubuntu"/>
              <a:ea typeface="Ubuntu"/>
              <a:cs typeface="Ubuntu"/>
              <a:sym typeface="Ubuntu"/>
            </a:endParaRPr>
          </a:p>
        </p:txBody>
      </p:sp>
    </p:spTree>
    <p:extLst>
      <p:ext uri="{BB962C8B-B14F-4D97-AF65-F5344CB8AC3E}">
        <p14:creationId xmlns:p14="http://schemas.microsoft.com/office/powerpoint/2010/main" val="23128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barn(inVertical)">
                                      <p:cBhvr>
                                        <p:cTn id="7" dur="5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randombar(horizontal)">
                                      <p:cBhvr>
                                        <p:cTn id="12" dur="500"/>
                                        <p:tgtEl>
                                          <p:spTgt spid="274"/>
                                        </p:tgtEl>
                                      </p:cBhvr>
                                    </p:animEffect>
                                  </p:childTnLst>
                                </p:cTn>
                              </p:par>
                              <p:par>
                                <p:cTn id="13" presetID="14" presetClass="entr" presetSubtype="1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randombar(horizontal)">
                                      <p:cBhvr>
                                        <p:cTn id="15" dur="500"/>
                                        <p:tgtEl>
                                          <p:spTgt spid="25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9"/>
                                        </p:tgtEl>
                                        <p:attrNameLst>
                                          <p:attrName>style.visibility</p:attrName>
                                        </p:attrNameLst>
                                      </p:cBhvr>
                                      <p:to>
                                        <p:strVal val="visible"/>
                                      </p:to>
                                    </p:set>
                                    <p:animEffect transition="in" filter="randombar(horizontal)">
                                      <p:cBhvr>
                                        <p:cTn id="18" dur="500"/>
                                        <p:tgtEl>
                                          <p:spTgt spid="26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75"/>
                                        </p:tgtEl>
                                        <p:attrNameLst>
                                          <p:attrName>style.visibility</p:attrName>
                                        </p:attrNameLst>
                                      </p:cBhvr>
                                      <p:to>
                                        <p:strVal val="visible"/>
                                      </p:to>
                                    </p:set>
                                    <p:animEffect transition="in" filter="randombar(horizontal)">
                                      <p:cBhvr>
                                        <p:cTn id="23" dur="500"/>
                                        <p:tgtEl>
                                          <p:spTgt spid="275"/>
                                        </p:tgtEl>
                                      </p:cBhvr>
                                    </p:animEffect>
                                  </p:childTnLst>
                                </p:cTn>
                              </p:par>
                              <p:par>
                                <p:cTn id="24" presetID="14" presetClass="entr" presetSubtype="10" fill="hold" nodeType="withEffect">
                                  <p:stCondLst>
                                    <p:cond delay="0"/>
                                  </p:stCondLst>
                                  <p:childTnLst>
                                    <p:set>
                                      <p:cBhvr>
                                        <p:cTn id="25" dur="1" fill="hold">
                                          <p:stCondLst>
                                            <p:cond delay="0"/>
                                          </p:stCondLst>
                                        </p:cTn>
                                        <p:tgtEl>
                                          <p:spTgt spid="257"/>
                                        </p:tgtEl>
                                        <p:attrNameLst>
                                          <p:attrName>style.visibility</p:attrName>
                                        </p:attrNameLst>
                                      </p:cBhvr>
                                      <p:to>
                                        <p:strVal val="visible"/>
                                      </p:to>
                                    </p:set>
                                    <p:animEffect transition="in" filter="randombar(horizontal)">
                                      <p:cBhvr>
                                        <p:cTn id="26" dur="500"/>
                                        <p:tgtEl>
                                          <p:spTgt spid="25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71"/>
                                        </p:tgtEl>
                                        <p:attrNameLst>
                                          <p:attrName>style.visibility</p:attrName>
                                        </p:attrNameLst>
                                      </p:cBhvr>
                                      <p:to>
                                        <p:strVal val="visible"/>
                                      </p:to>
                                    </p:set>
                                    <p:animEffect transition="in" filter="randombar(horizontal)">
                                      <p:cBhvr>
                                        <p:cTn id="29" dur="500"/>
                                        <p:tgtEl>
                                          <p:spTgt spid="27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randombar(horizontal)">
                                      <p:cBhvr>
                                        <p:cTn id="34" dur="500"/>
                                        <p:tgtEl>
                                          <p:spTgt spid="27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70"/>
                                        </p:tgtEl>
                                        <p:attrNameLst>
                                          <p:attrName>style.visibility</p:attrName>
                                        </p:attrNameLst>
                                      </p:cBhvr>
                                      <p:to>
                                        <p:strVal val="visible"/>
                                      </p:to>
                                    </p:set>
                                    <p:animEffect transition="in" filter="randombar(horizontal)">
                                      <p:cBhvr>
                                        <p:cTn id="37" dur="500"/>
                                        <p:tgtEl>
                                          <p:spTgt spid="270"/>
                                        </p:tgtEl>
                                      </p:cBhvr>
                                    </p:animEffect>
                                  </p:childTnLst>
                                </p:cTn>
                              </p:par>
                              <p:par>
                                <p:cTn id="38" presetID="14" presetClass="entr" presetSubtype="10" fill="hold" nodeType="with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randombar(horizontal)">
                                      <p:cBhvr>
                                        <p:cTn id="40" dur="500"/>
                                        <p:tgtEl>
                                          <p:spTgt spid="26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277"/>
                                        </p:tgtEl>
                                        <p:attrNameLst>
                                          <p:attrName>style.visibility</p:attrName>
                                        </p:attrNameLst>
                                      </p:cBhvr>
                                      <p:to>
                                        <p:strVal val="visible"/>
                                      </p:to>
                                    </p:set>
                                    <p:animEffect transition="in" filter="randombar(horizontal)">
                                      <p:cBhvr>
                                        <p:cTn id="45" dur="500"/>
                                        <p:tgtEl>
                                          <p:spTgt spid="27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2">
                                            <p:txEl>
                                              <p:pRg st="0" end="0"/>
                                            </p:txEl>
                                          </p:spTgt>
                                        </p:tgtEl>
                                        <p:attrNameLst>
                                          <p:attrName>style.visibility</p:attrName>
                                        </p:attrNameLst>
                                      </p:cBhvr>
                                      <p:to>
                                        <p:strVal val="visible"/>
                                      </p:to>
                                    </p:set>
                                    <p:animEffect transition="in" filter="randombar(horizontal)">
                                      <p:cBhvr>
                                        <p:cTn id="48" dur="500"/>
                                        <p:tgtEl>
                                          <p:spTgt spid="272">
                                            <p:txEl>
                                              <p:pRg st="0" end="0"/>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265"/>
                                        </p:tgtEl>
                                        <p:attrNameLst>
                                          <p:attrName>style.visibility</p:attrName>
                                        </p:attrNameLst>
                                      </p:cBhvr>
                                      <p:to>
                                        <p:strVal val="visible"/>
                                      </p:to>
                                    </p:set>
                                    <p:animEffect transition="in" filter="randombar(horizontal)">
                                      <p:cBhvr>
                                        <p:cTn id="51"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270" grpId="0"/>
      <p:bldP spid="271" grpId="0"/>
      <p:bldP spid="272" grpId="0" build="p"/>
      <p:bldP spid="273" grpId="0"/>
      <p:bldP spid="274" grpId="0"/>
      <p:bldP spid="275" grpId="0"/>
      <p:bldP spid="276" grpId="0"/>
      <p:bldP spid="2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9" name="Picture 25" descr="Cover">
            <a:extLst>
              <a:ext uri="{FF2B5EF4-FFF2-40B4-BE49-F238E27FC236}">
                <a16:creationId xmlns:a16="http://schemas.microsoft.com/office/drawing/2014/main" id="{8A8C88A3-FB16-4B81-BD07-FCB2873D29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8196" y="3076576"/>
            <a:ext cx="3156584" cy="119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8" name="Picture 24" descr="Cover">
            <a:extLst>
              <a:ext uri="{FF2B5EF4-FFF2-40B4-BE49-F238E27FC236}">
                <a16:creationId xmlns:a16="http://schemas.microsoft.com/office/drawing/2014/main" id="{DF18DDA0-9D7F-46FB-A116-43CA52138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806" y="3293746"/>
            <a:ext cx="1743074" cy="56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23" descr="Cover">
            <a:extLst>
              <a:ext uri="{FF2B5EF4-FFF2-40B4-BE49-F238E27FC236}">
                <a16:creationId xmlns:a16="http://schemas.microsoft.com/office/drawing/2014/main" id="{16B7C509-0930-4947-9F64-DC6B2A26C6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1080" y="4848226"/>
            <a:ext cx="2141220"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22" descr="Cover">
            <a:extLst>
              <a:ext uri="{FF2B5EF4-FFF2-40B4-BE49-F238E27FC236}">
                <a16:creationId xmlns:a16="http://schemas.microsoft.com/office/drawing/2014/main" id="{54629F3D-FF21-4719-AECA-57B863E319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3446" y="4267200"/>
            <a:ext cx="2585084" cy="66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21" descr="Cover">
            <a:extLst>
              <a:ext uri="{FF2B5EF4-FFF2-40B4-BE49-F238E27FC236}">
                <a16:creationId xmlns:a16="http://schemas.microsoft.com/office/drawing/2014/main" id="{8CD9F063-86C5-4CC0-9E96-FE391EA88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4660" y="3695701"/>
            <a:ext cx="1986916"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4" name="Picture 20" descr="Cover">
            <a:extLst>
              <a:ext uri="{FF2B5EF4-FFF2-40B4-BE49-F238E27FC236}">
                <a16:creationId xmlns:a16="http://schemas.microsoft.com/office/drawing/2014/main" id="{EFE8948A-F049-4458-8F04-A60D7044DC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700" y="4892040"/>
            <a:ext cx="386334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19" descr="Cover">
            <a:extLst>
              <a:ext uri="{FF2B5EF4-FFF2-40B4-BE49-F238E27FC236}">
                <a16:creationId xmlns:a16="http://schemas.microsoft.com/office/drawing/2014/main" id="{A933A309-9131-4627-BDE3-148EE635943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980" y="4916806"/>
            <a:ext cx="2413636" cy="98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Picture 18" descr="Cover">
            <a:extLst>
              <a:ext uri="{FF2B5EF4-FFF2-40B4-BE49-F238E27FC236}">
                <a16:creationId xmlns:a16="http://schemas.microsoft.com/office/drawing/2014/main" id="{8BEC39FF-8326-495A-86F3-E695A384FFA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9996" y="4375786"/>
            <a:ext cx="1102994" cy="77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Picture 17" descr="Cover">
            <a:extLst>
              <a:ext uri="{FF2B5EF4-FFF2-40B4-BE49-F238E27FC236}">
                <a16:creationId xmlns:a16="http://schemas.microsoft.com/office/drawing/2014/main" id="{87BBFB98-9C78-4EB3-B617-427429597A8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9600" y="3905250"/>
            <a:ext cx="2577466" cy="66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Picture 16" descr="Cover">
            <a:extLst>
              <a:ext uri="{FF2B5EF4-FFF2-40B4-BE49-F238E27FC236}">
                <a16:creationId xmlns:a16="http://schemas.microsoft.com/office/drawing/2014/main" id="{2D379AD3-A2A3-418B-B33B-1D3DB013546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600" y="3118486"/>
            <a:ext cx="2710816" cy="86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15" descr="Cover">
            <a:extLst>
              <a:ext uri="{FF2B5EF4-FFF2-40B4-BE49-F238E27FC236}">
                <a16:creationId xmlns:a16="http://schemas.microsoft.com/office/drawing/2014/main" id="{4254AB15-9A25-4DE7-92F3-7FBCEA65F8B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91816" y="3830956"/>
            <a:ext cx="893444" cy="62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14" descr="Cover">
            <a:extLst>
              <a:ext uri="{FF2B5EF4-FFF2-40B4-BE49-F238E27FC236}">
                <a16:creationId xmlns:a16="http://schemas.microsoft.com/office/drawing/2014/main" id="{4BEFCF95-11E2-4506-97BD-BFE3E778121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98570" y="3215640"/>
            <a:ext cx="763906" cy="135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descr="Cover">
            <a:extLst>
              <a:ext uri="{FF2B5EF4-FFF2-40B4-BE49-F238E27FC236}">
                <a16:creationId xmlns:a16="http://schemas.microsoft.com/office/drawing/2014/main" id="{499766B8-6A4C-4959-BCB1-99EE483535B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83970" y="2514600"/>
            <a:ext cx="2524126" cy="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descr="Cover">
            <a:extLst>
              <a:ext uri="{FF2B5EF4-FFF2-40B4-BE49-F238E27FC236}">
                <a16:creationId xmlns:a16="http://schemas.microsoft.com/office/drawing/2014/main" id="{15FE72ED-6E8D-431F-81E9-C1E85A01F5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9190" y="1691640"/>
            <a:ext cx="2798446" cy="92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1" descr="Cover">
            <a:extLst>
              <a:ext uri="{FF2B5EF4-FFF2-40B4-BE49-F238E27FC236}">
                <a16:creationId xmlns:a16="http://schemas.microsoft.com/office/drawing/2014/main" id="{EDE563CA-6B6B-4AE8-BC8C-B405BF6F0C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2356" y="1874520"/>
            <a:ext cx="3164204"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0" descr="Cover">
            <a:extLst>
              <a:ext uri="{FF2B5EF4-FFF2-40B4-BE49-F238E27FC236}">
                <a16:creationId xmlns:a16="http://schemas.microsoft.com/office/drawing/2014/main" id="{253A0A6C-1B4E-4E0D-93BA-8F1963350B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18560" y="2426970"/>
            <a:ext cx="723900" cy="86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9" descr="Cover">
            <a:extLst>
              <a:ext uri="{FF2B5EF4-FFF2-40B4-BE49-F238E27FC236}">
                <a16:creationId xmlns:a16="http://schemas.microsoft.com/office/drawing/2014/main" id="{490BB54B-4DAC-4488-B092-3840A3F88F6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17671" y="3143250"/>
            <a:ext cx="2800350" cy="74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8" descr="Cover">
            <a:extLst>
              <a:ext uri="{FF2B5EF4-FFF2-40B4-BE49-F238E27FC236}">
                <a16:creationId xmlns:a16="http://schemas.microsoft.com/office/drawing/2014/main" id="{11BF6E86-85B8-4334-A73C-5FFA4A32822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989571" y="2426970"/>
            <a:ext cx="2891790" cy="6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descr="Cover">
            <a:extLst>
              <a:ext uri="{FF2B5EF4-FFF2-40B4-BE49-F238E27FC236}">
                <a16:creationId xmlns:a16="http://schemas.microsoft.com/office/drawing/2014/main" id="{BB2FBCEC-02DC-4A16-B56E-F3D2D953026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94320" y="2124076"/>
            <a:ext cx="2804160" cy="39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Cover">
            <a:extLst>
              <a:ext uri="{FF2B5EF4-FFF2-40B4-BE49-F238E27FC236}">
                <a16:creationId xmlns:a16="http://schemas.microsoft.com/office/drawing/2014/main" id="{AD1D5C0E-9F9B-4C4E-B83C-11143A787A4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863840" y="1691641"/>
            <a:ext cx="246888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Cover">
            <a:extLst>
              <a:ext uri="{FF2B5EF4-FFF2-40B4-BE49-F238E27FC236}">
                <a16:creationId xmlns:a16="http://schemas.microsoft.com/office/drawing/2014/main" id="{0F84E3E8-724E-497C-80D9-9471D5A90DC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10326" y="2377440"/>
            <a:ext cx="1725930" cy="148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Cover">
            <a:extLst>
              <a:ext uri="{FF2B5EF4-FFF2-40B4-BE49-F238E27FC236}">
                <a16:creationId xmlns:a16="http://schemas.microsoft.com/office/drawing/2014/main" id="{7F52D244-13C6-4FFF-9576-118793A4AE0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30290" y="3482340"/>
            <a:ext cx="1567816"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1" name="Picture 27" descr="Káº¿t quáº£ hÃ¬nh áº£nh cho nguyá»n quang sÃ¡ng">
            <a:extLst>
              <a:ext uri="{FF2B5EF4-FFF2-40B4-BE49-F238E27FC236}">
                <a16:creationId xmlns:a16="http://schemas.microsoft.com/office/drawing/2014/main" id="{1A6B7DD3-6EF4-4033-8C93-CC7647C6456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296400" y="-45720"/>
            <a:ext cx="2286000" cy="172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3" name="Picture 29" descr="Káº¿t quáº£ hÃ¬nh áº£nh cho chiáº¿c lÆ°á»£c ngÃ ">
            <a:extLst>
              <a:ext uri="{FF2B5EF4-FFF2-40B4-BE49-F238E27FC236}">
                <a16:creationId xmlns:a16="http://schemas.microsoft.com/office/drawing/2014/main" id="{C32F0C5F-2895-47D7-95B9-630EDE6E2EC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 y="-19456"/>
            <a:ext cx="2720340" cy="169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5" name="Picture 31" descr="Káº¿t quáº£ hÃ¬nh áº£nh cho chiáº¿c lÆ°á»£c ngÃ ">
            <a:extLst>
              <a:ext uri="{FF2B5EF4-FFF2-40B4-BE49-F238E27FC236}">
                <a16:creationId xmlns:a16="http://schemas.microsoft.com/office/drawing/2014/main" id="{4B164400-3CE8-493E-81BF-5F262FC94C5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t="17783" b="16801"/>
          <a:stretch>
            <a:fillRect/>
          </a:stretch>
        </p:blipFill>
        <p:spPr bwMode="auto">
          <a:xfrm>
            <a:off x="2379346" y="5623561"/>
            <a:ext cx="2413634" cy="11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box(out)">
                                      <p:cBhvr>
                                        <p:cTn id="7" dur="500"/>
                                        <p:tgtEl>
                                          <p:spTgt spid="21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wipe(left)">
                                      <p:cBhvr>
                                        <p:cTn id="12" dur="500"/>
                                        <p:tgtEl>
                                          <p:spTgt spid="21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510"/>
                                        </p:tgtEl>
                                        <p:attrNameLst>
                                          <p:attrName>style.visibility</p:attrName>
                                        </p:attrNameLst>
                                      </p:cBhvr>
                                      <p:to>
                                        <p:strVal val="visible"/>
                                      </p:to>
                                    </p:set>
                                    <p:animEffect transition="in" filter="wipe(left)">
                                      <p:cBhvr>
                                        <p:cTn id="17" dur="500"/>
                                        <p:tgtEl>
                                          <p:spTgt spid="21510"/>
                                        </p:tgtEl>
                                      </p:cBhvr>
                                    </p:animEffect>
                                  </p:childTnLst>
                                </p:cTn>
                              </p:par>
                              <p:par>
                                <p:cTn id="18" presetID="16" presetClass="entr" presetSubtype="21" fill="hold" nodeType="withEffect">
                                  <p:stCondLst>
                                    <p:cond delay="0"/>
                                  </p:stCondLst>
                                  <p:childTnLst>
                                    <p:set>
                                      <p:cBhvr>
                                        <p:cTn id="19" dur="1" fill="hold">
                                          <p:stCondLst>
                                            <p:cond delay="0"/>
                                          </p:stCondLst>
                                        </p:cTn>
                                        <p:tgtEl>
                                          <p:spTgt spid="21531"/>
                                        </p:tgtEl>
                                        <p:attrNameLst>
                                          <p:attrName>style.visibility</p:attrName>
                                        </p:attrNameLst>
                                      </p:cBhvr>
                                      <p:to>
                                        <p:strVal val="visible"/>
                                      </p:to>
                                    </p:set>
                                    <p:animEffect transition="in" filter="barn(inVertical)">
                                      <p:cBhvr>
                                        <p:cTn id="20" dur="500"/>
                                        <p:tgtEl>
                                          <p:spTgt spid="215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1511"/>
                                        </p:tgtEl>
                                        <p:attrNameLst>
                                          <p:attrName>style.visibility</p:attrName>
                                        </p:attrNameLst>
                                      </p:cBhvr>
                                      <p:to>
                                        <p:strVal val="visible"/>
                                      </p:to>
                                    </p:set>
                                    <p:animEffect transition="in" filter="wipe(left)">
                                      <p:cBhvr>
                                        <p:cTn id="25" dur="500"/>
                                        <p:tgtEl>
                                          <p:spTgt spid="215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1512"/>
                                        </p:tgtEl>
                                        <p:attrNameLst>
                                          <p:attrName>style.visibility</p:attrName>
                                        </p:attrNameLst>
                                      </p:cBhvr>
                                      <p:to>
                                        <p:strVal val="visible"/>
                                      </p:to>
                                    </p:set>
                                    <p:animEffect transition="in" filter="wipe(left)">
                                      <p:cBhvr>
                                        <p:cTn id="30" dur="500"/>
                                        <p:tgtEl>
                                          <p:spTgt spid="215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1528"/>
                                        </p:tgtEl>
                                        <p:attrNameLst>
                                          <p:attrName>style.visibility</p:attrName>
                                        </p:attrNameLst>
                                      </p:cBhvr>
                                      <p:to>
                                        <p:strVal val="visible"/>
                                      </p:to>
                                    </p:set>
                                    <p:animEffect transition="in" filter="wipe(left)">
                                      <p:cBhvr>
                                        <p:cTn id="35" dur="500"/>
                                        <p:tgtEl>
                                          <p:spTgt spid="215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1529"/>
                                        </p:tgtEl>
                                        <p:attrNameLst>
                                          <p:attrName>style.visibility</p:attrName>
                                        </p:attrNameLst>
                                      </p:cBhvr>
                                      <p:to>
                                        <p:strVal val="visible"/>
                                      </p:to>
                                    </p:set>
                                    <p:animEffect transition="in" filter="wipe(left)">
                                      <p:cBhvr>
                                        <p:cTn id="40" dur="500"/>
                                        <p:tgtEl>
                                          <p:spTgt spid="215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nodeType="clickEffect">
                                  <p:stCondLst>
                                    <p:cond delay="0"/>
                                  </p:stCondLst>
                                  <p:childTnLst>
                                    <p:set>
                                      <p:cBhvr>
                                        <p:cTn id="44" dur="1" fill="hold">
                                          <p:stCondLst>
                                            <p:cond delay="0"/>
                                          </p:stCondLst>
                                        </p:cTn>
                                        <p:tgtEl>
                                          <p:spTgt spid="21513"/>
                                        </p:tgtEl>
                                        <p:attrNameLst>
                                          <p:attrName>style.visibility</p:attrName>
                                        </p:attrNameLst>
                                      </p:cBhvr>
                                      <p:to>
                                        <p:strVal val="visible"/>
                                      </p:to>
                                    </p:set>
                                    <p:animEffect transition="in" filter="wipe(right)">
                                      <p:cBhvr>
                                        <p:cTn id="45" dur="500"/>
                                        <p:tgtEl>
                                          <p:spTgt spid="2151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21514"/>
                                        </p:tgtEl>
                                        <p:attrNameLst>
                                          <p:attrName>style.visibility</p:attrName>
                                        </p:attrNameLst>
                                      </p:cBhvr>
                                      <p:to>
                                        <p:strVal val="visible"/>
                                      </p:to>
                                    </p:set>
                                    <p:animEffect transition="in" filter="wipe(right)">
                                      <p:cBhvr>
                                        <p:cTn id="50" dur="500"/>
                                        <p:tgtEl>
                                          <p:spTgt spid="215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1515"/>
                                        </p:tgtEl>
                                        <p:attrNameLst>
                                          <p:attrName>style.visibility</p:attrName>
                                        </p:attrNameLst>
                                      </p:cBhvr>
                                      <p:to>
                                        <p:strVal val="visible"/>
                                      </p:to>
                                    </p:set>
                                    <p:animEffect transition="in" filter="wipe(left)">
                                      <p:cBhvr>
                                        <p:cTn id="55" dur="500"/>
                                        <p:tgtEl>
                                          <p:spTgt spid="2151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nodeType="clickEffect">
                                  <p:stCondLst>
                                    <p:cond delay="0"/>
                                  </p:stCondLst>
                                  <p:childTnLst>
                                    <p:set>
                                      <p:cBhvr>
                                        <p:cTn id="59" dur="1" fill="hold">
                                          <p:stCondLst>
                                            <p:cond delay="0"/>
                                          </p:stCondLst>
                                        </p:cTn>
                                        <p:tgtEl>
                                          <p:spTgt spid="21516"/>
                                        </p:tgtEl>
                                        <p:attrNameLst>
                                          <p:attrName>style.visibility</p:attrName>
                                        </p:attrNameLst>
                                      </p:cBhvr>
                                      <p:to>
                                        <p:strVal val="visible"/>
                                      </p:to>
                                    </p:set>
                                    <p:animEffect transition="in" filter="wipe(right)">
                                      <p:cBhvr>
                                        <p:cTn id="60" dur="500"/>
                                        <p:tgtEl>
                                          <p:spTgt spid="21516"/>
                                        </p:tgtEl>
                                      </p:cBhvr>
                                    </p:animEffect>
                                  </p:childTnLst>
                                </p:cTn>
                              </p:par>
                              <p:par>
                                <p:cTn id="61" presetID="16" presetClass="entr" presetSubtype="21" fill="hold" nodeType="withEffect">
                                  <p:stCondLst>
                                    <p:cond delay="0"/>
                                  </p:stCondLst>
                                  <p:childTnLst>
                                    <p:set>
                                      <p:cBhvr>
                                        <p:cTn id="62" dur="1" fill="hold">
                                          <p:stCondLst>
                                            <p:cond delay="0"/>
                                          </p:stCondLst>
                                        </p:cTn>
                                        <p:tgtEl>
                                          <p:spTgt spid="21533"/>
                                        </p:tgtEl>
                                        <p:attrNameLst>
                                          <p:attrName>style.visibility</p:attrName>
                                        </p:attrNameLst>
                                      </p:cBhvr>
                                      <p:to>
                                        <p:strVal val="visible"/>
                                      </p:to>
                                    </p:set>
                                    <p:animEffect transition="in" filter="barn(inVertical)">
                                      <p:cBhvr>
                                        <p:cTn id="63" dur="500"/>
                                        <p:tgtEl>
                                          <p:spTgt spid="2153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nodeType="clickEffect">
                                  <p:stCondLst>
                                    <p:cond delay="0"/>
                                  </p:stCondLst>
                                  <p:childTnLst>
                                    <p:set>
                                      <p:cBhvr>
                                        <p:cTn id="67" dur="1" fill="hold">
                                          <p:stCondLst>
                                            <p:cond delay="0"/>
                                          </p:stCondLst>
                                        </p:cTn>
                                        <p:tgtEl>
                                          <p:spTgt spid="21517"/>
                                        </p:tgtEl>
                                        <p:attrNameLst>
                                          <p:attrName>style.visibility</p:attrName>
                                        </p:attrNameLst>
                                      </p:cBhvr>
                                      <p:to>
                                        <p:strVal val="visible"/>
                                      </p:to>
                                    </p:set>
                                    <p:animEffect transition="in" filter="wipe(right)">
                                      <p:cBhvr>
                                        <p:cTn id="68" dur="500"/>
                                        <p:tgtEl>
                                          <p:spTgt spid="2151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nodeType="clickEffect">
                                  <p:stCondLst>
                                    <p:cond delay="0"/>
                                  </p:stCondLst>
                                  <p:childTnLst>
                                    <p:set>
                                      <p:cBhvr>
                                        <p:cTn id="72" dur="1" fill="hold">
                                          <p:stCondLst>
                                            <p:cond delay="0"/>
                                          </p:stCondLst>
                                        </p:cTn>
                                        <p:tgtEl>
                                          <p:spTgt spid="21518"/>
                                        </p:tgtEl>
                                        <p:attrNameLst>
                                          <p:attrName>style.visibility</p:attrName>
                                        </p:attrNameLst>
                                      </p:cBhvr>
                                      <p:to>
                                        <p:strVal val="visible"/>
                                      </p:to>
                                    </p:set>
                                    <p:animEffect transition="in" filter="wipe(right)">
                                      <p:cBhvr>
                                        <p:cTn id="73" dur="500"/>
                                        <p:tgtEl>
                                          <p:spTgt spid="2151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2" fill="hold" nodeType="clickEffect">
                                  <p:stCondLst>
                                    <p:cond delay="0"/>
                                  </p:stCondLst>
                                  <p:childTnLst>
                                    <p:set>
                                      <p:cBhvr>
                                        <p:cTn id="77" dur="1" fill="hold">
                                          <p:stCondLst>
                                            <p:cond delay="0"/>
                                          </p:stCondLst>
                                        </p:cTn>
                                        <p:tgtEl>
                                          <p:spTgt spid="21519"/>
                                        </p:tgtEl>
                                        <p:attrNameLst>
                                          <p:attrName>style.visibility</p:attrName>
                                        </p:attrNameLst>
                                      </p:cBhvr>
                                      <p:to>
                                        <p:strVal val="visible"/>
                                      </p:to>
                                    </p:set>
                                    <p:animEffect transition="in" filter="wipe(right)">
                                      <p:cBhvr>
                                        <p:cTn id="78" dur="500"/>
                                        <p:tgtEl>
                                          <p:spTgt spid="2151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2" fill="hold" nodeType="clickEffect">
                                  <p:stCondLst>
                                    <p:cond delay="0"/>
                                  </p:stCondLst>
                                  <p:childTnLst>
                                    <p:set>
                                      <p:cBhvr>
                                        <p:cTn id="82" dur="1" fill="hold">
                                          <p:stCondLst>
                                            <p:cond delay="0"/>
                                          </p:stCondLst>
                                        </p:cTn>
                                        <p:tgtEl>
                                          <p:spTgt spid="21520"/>
                                        </p:tgtEl>
                                        <p:attrNameLst>
                                          <p:attrName>style.visibility</p:attrName>
                                        </p:attrNameLst>
                                      </p:cBhvr>
                                      <p:to>
                                        <p:strVal val="visible"/>
                                      </p:to>
                                    </p:set>
                                    <p:animEffect transition="in" filter="wipe(right)">
                                      <p:cBhvr>
                                        <p:cTn id="83" dur="500"/>
                                        <p:tgtEl>
                                          <p:spTgt spid="2152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2" fill="hold" nodeType="clickEffect">
                                  <p:stCondLst>
                                    <p:cond delay="0"/>
                                  </p:stCondLst>
                                  <p:childTnLst>
                                    <p:set>
                                      <p:cBhvr>
                                        <p:cTn id="87" dur="1" fill="hold">
                                          <p:stCondLst>
                                            <p:cond delay="0"/>
                                          </p:stCondLst>
                                        </p:cTn>
                                        <p:tgtEl>
                                          <p:spTgt spid="21521"/>
                                        </p:tgtEl>
                                        <p:attrNameLst>
                                          <p:attrName>style.visibility</p:attrName>
                                        </p:attrNameLst>
                                      </p:cBhvr>
                                      <p:to>
                                        <p:strVal val="visible"/>
                                      </p:to>
                                    </p:set>
                                    <p:animEffect transition="in" filter="wipe(right)">
                                      <p:cBhvr>
                                        <p:cTn id="88" dur="500"/>
                                        <p:tgtEl>
                                          <p:spTgt spid="215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21522"/>
                                        </p:tgtEl>
                                        <p:attrNameLst>
                                          <p:attrName>style.visibility</p:attrName>
                                        </p:attrNameLst>
                                      </p:cBhvr>
                                      <p:to>
                                        <p:strVal val="visible"/>
                                      </p:to>
                                    </p:set>
                                    <p:animEffect transition="in" filter="wipe(left)">
                                      <p:cBhvr>
                                        <p:cTn id="93" dur="500"/>
                                        <p:tgtEl>
                                          <p:spTgt spid="2152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1523"/>
                                        </p:tgtEl>
                                        <p:attrNameLst>
                                          <p:attrName>style.visibility</p:attrName>
                                        </p:attrNameLst>
                                      </p:cBhvr>
                                      <p:to>
                                        <p:strVal val="visible"/>
                                      </p:to>
                                    </p:set>
                                    <p:animEffect transition="in" filter="wipe(left)">
                                      <p:cBhvr>
                                        <p:cTn id="98" dur="500"/>
                                        <p:tgtEl>
                                          <p:spTgt spid="2152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2" fill="hold" nodeType="clickEffect">
                                  <p:stCondLst>
                                    <p:cond delay="0"/>
                                  </p:stCondLst>
                                  <p:childTnLst>
                                    <p:set>
                                      <p:cBhvr>
                                        <p:cTn id="102" dur="1" fill="hold">
                                          <p:stCondLst>
                                            <p:cond delay="0"/>
                                          </p:stCondLst>
                                        </p:cTn>
                                        <p:tgtEl>
                                          <p:spTgt spid="21524"/>
                                        </p:tgtEl>
                                        <p:attrNameLst>
                                          <p:attrName>style.visibility</p:attrName>
                                        </p:attrNameLst>
                                      </p:cBhvr>
                                      <p:to>
                                        <p:strVal val="visible"/>
                                      </p:to>
                                    </p:set>
                                    <p:animEffect transition="in" filter="wipe(right)">
                                      <p:cBhvr>
                                        <p:cTn id="103" dur="500"/>
                                        <p:tgtEl>
                                          <p:spTgt spid="21524"/>
                                        </p:tgtEl>
                                      </p:cBhvr>
                                    </p:animEffect>
                                  </p:childTnLst>
                                </p:cTn>
                              </p:par>
                              <p:par>
                                <p:cTn id="104" presetID="16" presetClass="entr" presetSubtype="21" fill="hold" nodeType="withEffect">
                                  <p:stCondLst>
                                    <p:cond delay="0"/>
                                  </p:stCondLst>
                                  <p:childTnLst>
                                    <p:set>
                                      <p:cBhvr>
                                        <p:cTn id="105" dur="1" fill="hold">
                                          <p:stCondLst>
                                            <p:cond delay="0"/>
                                          </p:stCondLst>
                                        </p:cTn>
                                        <p:tgtEl>
                                          <p:spTgt spid="21535"/>
                                        </p:tgtEl>
                                        <p:attrNameLst>
                                          <p:attrName>style.visibility</p:attrName>
                                        </p:attrNameLst>
                                      </p:cBhvr>
                                      <p:to>
                                        <p:strVal val="visible"/>
                                      </p:to>
                                    </p:set>
                                    <p:animEffect transition="in" filter="barn(inVertical)">
                                      <p:cBhvr>
                                        <p:cTn id="106" dur="500"/>
                                        <p:tgtEl>
                                          <p:spTgt spid="21535"/>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21525"/>
                                        </p:tgtEl>
                                        <p:attrNameLst>
                                          <p:attrName>style.visibility</p:attrName>
                                        </p:attrNameLst>
                                      </p:cBhvr>
                                      <p:to>
                                        <p:strVal val="visible"/>
                                      </p:to>
                                    </p:set>
                                    <p:animEffect transition="in" filter="wipe(left)">
                                      <p:cBhvr>
                                        <p:cTn id="111" dur="500"/>
                                        <p:tgtEl>
                                          <p:spTgt spid="2152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21526"/>
                                        </p:tgtEl>
                                        <p:attrNameLst>
                                          <p:attrName>style.visibility</p:attrName>
                                        </p:attrNameLst>
                                      </p:cBhvr>
                                      <p:to>
                                        <p:strVal val="visible"/>
                                      </p:to>
                                    </p:set>
                                    <p:animEffect transition="in" filter="wipe(left)">
                                      <p:cBhvr>
                                        <p:cTn id="116" dur="500"/>
                                        <p:tgtEl>
                                          <p:spTgt spid="2152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21527"/>
                                        </p:tgtEl>
                                        <p:attrNameLst>
                                          <p:attrName>style.visibility</p:attrName>
                                        </p:attrNameLst>
                                      </p:cBhvr>
                                      <p:to>
                                        <p:strVal val="visible"/>
                                      </p:to>
                                    </p:set>
                                    <p:animEffect transition="in" filter="wipe(left)">
                                      <p:cBhvr>
                                        <p:cTn id="121" dur="500"/>
                                        <p:tgtEl>
                                          <p:spTgt spid="2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p:cNvSpPr/>
          <p:nvPr/>
        </p:nvSpPr>
        <p:spPr>
          <a:xfrm flipV="1">
            <a:off x="8209" y="26299"/>
            <a:ext cx="4004043" cy="3512162"/>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6"/>
          </a:p>
        </p:txBody>
      </p:sp>
      <p:cxnSp>
        <p:nvCxnSpPr>
          <p:cNvPr id="9" name="Straight Connector 8"/>
          <p:cNvCxnSpPr/>
          <p:nvPr/>
        </p:nvCxnSpPr>
        <p:spPr>
          <a:xfrm>
            <a:off x="4201665" y="708049"/>
            <a:ext cx="35846" cy="547902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79404" y="107763"/>
            <a:ext cx="3758225" cy="419795"/>
          </a:xfrm>
          <a:prstGeom prst="rect">
            <a:avLst/>
          </a:prstGeom>
          <a:noFill/>
        </p:spPr>
        <p:txBody>
          <a:bodyPr wrap="square" rtlCol="0">
            <a:spAutoFit/>
          </a:bodyPr>
          <a:lstStyle/>
          <a:p>
            <a:r>
              <a:rPr lang="en-US" sz="2128" b="1">
                <a:solidFill>
                  <a:schemeClr val="accent2">
                    <a:lumMod val="50000"/>
                  </a:schemeClr>
                </a:solidFill>
                <a:effectLst>
                  <a:outerShdw blurRad="38100" dist="38100" dir="2700000" algn="tl">
                    <a:srgbClr val="000000">
                      <a:alpha val="43137"/>
                    </a:srgbClr>
                  </a:outerShdw>
                </a:effectLst>
                <a:latin typeface="#9Slide04 SVNWallington" pitchFamily="2" charset="0"/>
              </a:rPr>
              <a:t>ÔNG SÁU</a:t>
            </a:r>
          </a:p>
        </p:txBody>
      </p:sp>
      <p:sp>
        <p:nvSpPr>
          <p:cNvPr id="67" name="Right Triangle 66"/>
          <p:cNvSpPr/>
          <p:nvPr/>
        </p:nvSpPr>
        <p:spPr>
          <a:xfrm flipV="1">
            <a:off x="3992192" y="1888399"/>
            <a:ext cx="4283741" cy="3675613"/>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6"/>
          </a:p>
        </p:txBody>
      </p:sp>
      <p:sp>
        <p:nvSpPr>
          <p:cNvPr id="68" name="Right Triangle 67"/>
          <p:cNvSpPr/>
          <p:nvPr/>
        </p:nvSpPr>
        <p:spPr>
          <a:xfrm flipV="1">
            <a:off x="8349343" y="27647"/>
            <a:ext cx="3794344" cy="3325506"/>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6"/>
          </a:p>
        </p:txBody>
      </p:sp>
      <p:cxnSp>
        <p:nvCxnSpPr>
          <p:cNvPr id="69" name="Straight Connector 68"/>
          <p:cNvCxnSpPr/>
          <p:nvPr/>
        </p:nvCxnSpPr>
        <p:spPr>
          <a:xfrm>
            <a:off x="7623670" y="708049"/>
            <a:ext cx="26735" cy="54878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1167" y="2064027"/>
            <a:ext cx="3601020" cy="1015663"/>
          </a:xfrm>
          <a:prstGeom prst="rect">
            <a:avLst/>
          </a:prstGeom>
          <a:noFill/>
        </p:spPr>
        <p:txBody>
          <a:bodyPr wrap="square" rtlCol="0">
            <a:spAutoFit/>
          </a:bodyPr>
          <a:lstStyle/>
          <a:p>
            <a:pPr marL="260570" indent="-260570" algn="just">
              <a:buFont typeface="Wingdings" panose="05000000000000000000" pitchFamily="2" charset="2"/>
              <a:buChar char="ü"/>
            </a:pPr>
            <a:r>
              <a:rPr lang="en-SG" sz="2000" dirty="0">
                <a:solidFill>
                  <a:schemeClr val="accent2">
                    <a:lumMod val="50000"/>
                  </a:schemeClr>
                </a:solidFill>
                <a:latin typeface="#9Slide04 SVNWallington" panose="00000500000000000000" pitchFamily="2" charset="0"/>
              </a:rPr>
              <a:t>Lê Minh </a:t>
            </a:r>
            <a:r>
              <a:rPr lang="en-SG" sz="2000" dirty="0" err="1">
                <a:solidFill>
                  <a:schemeClr val="accent2">
                    <a:lumMod val="50000"/>
                  </a:schemeClr>
                </a:solidFill>
                <a:latin typeface="#9Slide04 SVNWallington" panose="00000500000000000000" pitchFamily="2" charset="0"/>
              </a:rPr>
              <a:t>Khuê</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sở</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trường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viết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truyện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ngắn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ngòi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bút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miêu</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tả</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tinh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tế</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sắc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sảo</a:t>
            </a:r>
            <a:r>
              <a:rPr lang="en-SG" sz="2000" dirty="0">
                <a:solidFill>
                  <a:schemeClr val="accent2">
                    <a:lumMod val="50000"/>
                  </a:schemeClr>
                </a:solidFill>
                <a:latin typeface="#9Slide04 SVNWallington" panose="00000500000000000000" pitchFamily="2" charset="0"/>
              </a:rPr>
              <a:t>.</a:t>
            </a:r>
          </a:p>
        </p:txBody>
      </p:sp>
      <p:pic>
        <p:nvPicPr>
          <p:cNvPr id="1030" name="Picture 6" descr="Nhà văn Lê Minh Khuê: Những trang văn thản nhiên giông bão | Vă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139" y="1192925"/>
            <a:ext cx="1041127" cy="6954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ác Phẩm Truyện Tiêu Biể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122" y="3218813"/>
            <a:ext cx="910192" cy="107250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201167" y="4497928"/>
            <a:ext cx="3635016" cy="2246769"/>
          </a:xfrm>
          <a:prstGeom prst="rect">
            <a:avLst/>
          </a:prstGeom>
          <a:noFill/>
        </p:spPr>
        <p:txBody>
          <a:bodyPr wrap="square" rtlCol="0">
            <a:spAutoFit/>
          </a:bodyPr>
          <a:lstStyle/>
          <a:p>
            <a:pPr marL="260570" indent="-260570">
              <a:buFont typeface="Wingdings" panose="05000000000000000000" pitchFamily="2" charset="2"/>
              <a:buChar char="ü"/>
            </a:pPr>
            <a:r>
              <a:rPr lang="en-SG" sz="2000" dirty="0" err="1">
                <a:solidFill>
                  <a:schemeClr val="accent2">
                    <a:lumMod val="50000"/>
                  </a:schemeClr>
                </a:solidFill>
                <a:latin typeface="#9Slide04 SVNWallington" panose="00000500000000000000" pitchFamily="2" charset="0"/>
              </a:rPr>
              <a:t>Hoàn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cảnh</a:t>
            </a:r>
            <a:r>
              <a:rPr lang="en-SG" sz="2000" dirty="0">
                <a:solidFill>
                  <a:schemeClr val="accent2">
                    <a:lumMod val="50000"/>
                  </a:schemeClr>
                </a:solidFill>
                <a:latin typeface="#9Slide04 SVNWallington" panose="00000500000000000000" pitchFamily="2" charset="0"/>
              </a:rPr>
              <a:t>: 1971 </a:t>
            </a:r>
            <a:r>
              <a:rPr lang="en-SG" sz="2000" dirty="0" err="1">
                <a:solidFill>
                  <a:schemeClr val="accent2">
                    <a:lumMod val="50000"/>
                  </a:schemeClr>
                </a:solidFill>
                <a:latin typeface="#9Slide04 SVNWallington" panose="00000500000000000000" pitchFamily="2" charset="0"/>
              </a:rPr>
              <a:t>trong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cuộc</a:t>
            </a:r>
            <a:r>
              <a:rPr lang="en-SG" sz="2000" dirty="0">
                <a:solidFill>
                  <a:schemeClr val="accent2">
                    <a:lumMod val="50000"/>
                  </a:schemeClr>
                </a:solidFill>
                <a:latin typeface="#9Slide04 SVNWallington" panose="00000500000000000000" pitchFamily="2" charset="0"/>
              </a:rPr>
              <a:t> k/c </a:t>
            </a:r>
            <a:r>
              <a:rPr lang="en-SG" sz="2000" dirty="0" err="1">
                <a:solidFill>
                  <a:schemeClr val="accent2">
                    <a:lumMod val="50000"/>
                  </a:schemeClr>
                </a:solidFill>
                <a:latin typeface="#9Slide04 SVNWallington" panose="00000500000000000000" pitchFamily="2" charset="0"/>
              </a:rPr>
              <a:t>chống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Mĩ</a:t>
            </a:r>
            <a:r>
              <a:rPr lang="en-SG" sz="2000" dirty="0">
                <a:solidFill>
                  <a:schemeClr val="accent2">
                    <a:lumMod val="50000"/>
                  </a:schemeClr>
                </a:solidFill>
                <a:latin typeface="#9Slide04 SVNWallington" panose="00000500000000000000" pitchFamily="2" charset="0"/>
              </a:rPr>
              <a:t> </a:t>
            </a:r>
          </a:p>
          <a:p>
            <a:pPr marL="260570" indent="-260570">
              <a:buFont typeface="Wingdings" panose="05000000000000000000" pitchFamily="2" charset="2"/>
              <a:buChar char="ü"/>
            </a:pPr>
            <a:r>
              <a:rPr lang="en-SG" sz="2000" dirty="0" err="1">
                <a:solidFill>
                  <a:schemeClr val="accent2">
                    <a:lumMod val="50000"/>
                  </a:schemeClr>
                </a:solidFill>
                <a:latin typeface="#9Slide04 SVNWallington" panose="00000500000000000000" pitchFamily="2" charset="0"/>
              </a:rPr>
              <a:t>Thể</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loại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truyện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ngắn</a:t>
            </a:r>
            <a:endParaRPr lang="en-SG" sz="2000" dirty="0">
              <a:solidFill>
                <a:schemeClr val="accent2">
                  <a:lumMod val="50000"/>
                </a:schemeClr>
              </a:solidFill>
              <a:latin typeface="#9Slide04 SVNWallington" panose="00000500000000000000" pitchFamily="2" charset="0"/>
            </a:endParaRPr>
          </a:p>
          <a:p>
            <a:pPr marL="260570" indent="-260570">
              <a:buFont typeface="Wingdings" panose="05000000000000000000" pitchFamily="2" charset="2"/>
              <a:buChar char="ü"/>
            </a:pPr>
            <a:r>
              <a:rPr lang="en-SG" sz="2000" dirty="0" err="1">
                <a:solidFill>
                  <a:schemeClr val="accent2">
                    <a:lumMod val="50000"/>
                  </a:schemeClr>
                </a:solidFill>
                <a:latin typeface="#9Slide04 SVNWallington" panose="00000500000000000000" pitchFamily="2" charset="0"/>
              </a:rPr>
              <a:t>Ngôi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kể</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thứ</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nhất</a:t>
            </a:r>
            <a:endParaRPr lang="en-SG" sz="2000" dirty="0">
              <a:solidFill>
                <a:schemeClr val="accent2">
                  <a:lumMod val="50000"/>
                </a:schemeClr>
              </a:solidFill>
              <a:latin typeface="#9Slide04 SVNWallington" panose="00000500000000000000" pitchFamily="2" charset="0"/>
            </a:endParaRPr>
          </a:p>
          <a:p>
            <a:pPr marL="260570" indent="-260570">
              <a:buFont typeface="Wingdings" panose="05000000000000000000" pitchFamily="2" charset="2"/>
              <a:buChar char="ü"/>
            </a:pPr>
            <a:r>
              <a:rPr lang="en-SG" sz="2000" dirty="0" err="1">
                <a:solidFill>
                  <a:schemeClr val="accent2">
                    <a:lumMod val="50000"/>
                  </a:schemeClr>
                </a:solidFill>
                <a:latin typeface="#9Slide04 SVNWallington" panose="00000500000000000000" pitchFamily="2" charset="0"/>
              </a:rPr>
              <a:t>Chủ</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đề</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khẳng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định</a:t>
            </a:r>
            <a:r>
              <a:rPr lang="en-SG" sz="2000" dirty="0">
                <a:solidFill>
                  <a:schemeClr val="accent2">
                    <a:lumMod val="50000"/>
                  </a:schemeClr>
                </a:solidFill>
                <a:latin typeface="#9Slide04 SVNWallington" panose="00000500000000000000" pitchFamily="2" charset="0"/>
              </a:rPr>
              <a:t>, ca </a:t>
            </a:r>
            <a:r>
              <a:rPr lang="en-SG" sz="2000" dirty="0" err="1">
                <a:solidFill>
                  <a:schemeClr val="accent2">
                    <a:lumMod val="50000"/>
                  </a:schemeClr>
                </a:solidFill>
                <a:latin typeface="#9Slide04 SVNWallington" panose="00000500000000000000" pitchFamily="2" charset="0"/>
              </a:rPr>
              <a:t>ngợi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vẻ</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đẹp</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giản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dị</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trong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tinh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thần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tính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cách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và</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phẩm</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chất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anh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hùng</a:t>
            </a:r>
            <a:r>
              <a:rPr lang="en-SG" sz="2000" dirty="0">
                <a:solidFill>
                  <a:schemeClr val="accent2">
                    <a:lumMod val="50000"/>
                  </a:schemeClr>
                </a:solidFill>
                <a:latin typeface="#9Slide04 SVNWallington" panose="00000500000000000000" pitchFamily="2" charset="0"/>
              </a:rPr>
              <a:t>.</a:t>
            </a:r>
          </a:p>
        </p:txBody>
      </p:sp>
      <p:sp>
        <p:nvSpPr>
          <p:cNvPr id="2" name="TextBox 1"/>
          <p:cNvSpPr txBox="1"/>
          <p:nvPr/>
        </p:nvSpPr>
        <p:spPr>
          <a:xfrm>
            <a:off x="3954355" y="574409"/>
            <a:ext cx="4260096" cy="6050374"/>
          </a:xfrm>
          <a:prstGeom prst="rect">
            <a:avLst/>
          </a:prstGeom>
          <a:noFill/>
        </p:spPr>
        <p:txBody>
          <a:bodyPr wrap="square" rtlCol="0">
            <a:spAutoFit/>
          </a:bodyPr>
          <a:lstStyle/>
          <a:p>
            <a:pPr marL="260570" indent="-260570">
              <a:spcAft>
                <a:spcPts val="818"/>
              </a:spcAft>
              <a:buFont typeface="Wingdings" panose="05000000000000000000" pitchFamily="2" charset="2"/>
              <a:buChar char="q"/>
            </a:pPr>
            <a:r>
              <a:rPr lang="en-SG" sz="1636" dirty="0" err="1">
                <a:solidFill>
                  <a:schemeClr val="accent2">
                    <a:lumMod val="50000"/>
                  </a:schemeClr>
                </a:solidFill>
                <a:latin typeface="#9Slide04 SVNWallington" panose="00000500000000000000" pitchFamily="2" charset="0"/>
              </a:rPr>
              <a:t>Hoàn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cảnh</a:t>
            </a:r>
            <a:r>
              <a:rPr lang="en-SG" sz="1636" dirty="0">
                <a:solidFill>
                  <a:schemeClr val="accent2">
                    <a:lumMod val="50000"/>
                  </a:schemeClr>
                </a:solidFill>
                <a:latin typeface="#9Slide04 SVNWallington" panose="00000500000000000000" pitchFamily="2" charset="0"/>
              </a:rPr>
              <a:t>: li </a:t>
            </a:r>
            <a:r>
              <a:rPr lang="en-SG" sz="1636" dirty="0" err="1">
                <a:solidFill>
                  <a:schemeClr val="accent2">
                    <a:lumMod val="50000"/>
                  </a:schemeClr>
                </a:solidFill>
                <a:latin typeface="#9Slide04 SVNWallington" panose="00000500000000000000" pitchFamily="2" charset="0"/>
              </a:rPr>
              <a:t>tán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gia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đình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vì</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tham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gia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kháng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chiến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luôn</a:t>
            </a:r>
            <a:r>
              <a:rPr lang="en-SG" sz="1636" dirty="0">
                <a:solidFill>
                  <a:schemeClr val="accent2">
                    <a:lumMod val="50000"/>
                  </a:schemeClr>
                </a:solidFill>
                <a:latin typeface="#9Slide04 SVNWallington" panose="00000500000000000000" pitchFamily="2" charset="0"/>
              </a:rPr>
              <a:t> khao </a:t>
            </a:r>
            <a:r>
              <a:rPr lang="en-SG" sz="1636" dirty="0" err="1">
                <a:solidFill>
                  <a:schemeClr val="accent2">
                    <a:lumMod val="50000"/>
                  </a:schemeClr>
                </a:solidFill>
                <a:latin typeface="#9Slide04 SVNWallington" panose="00000500000000000000" pitchFamily="2" charset="0"/>
              </a:rPr>
              <a:t>khát</a:t>
            </a:r>
            <a:r>
              <a:rPr lang="en-SG" sz="1636" dirty="0">
                <a:solidFill>
                  <a:schemeClr val="accent2">
                    <a:lumMod val="50000"/>
                  </a:schemeClr>
                </a:solidFill>
                <a:latin typeface="#9Slide04 SVNWallington" panose="00000500000000000000" pitchFamily="2" charset="0"/>
              </a:rPr>
              <a:t> mong </a:t>
            </a:r>
            <a:r>
              <a:rPr lang="en-SG" sz="1636" dirty="0" err="1">
                <a:solidFill>
                  <a:schemeClr val="accent2">
                    <a:lumMod val="50000"/>
                  </a:schemeClr>
                </a:solidFill>
                <a:latin typeface="#9Slide04 SVNWallington" panose="00000500000000000000" pitchFamily="2" charset="0"/>
              </a:rPr>
              <a:t>nhớ</a:t>
            </a:r>
            <a:r>
              <a:rPr lang="en-SG" sz="1636" dirty="0">
                <a:solidFill>
                  <a:schemeClr val="accent2">
                    <a:lumMod val="50000"/>
                  </a:schemeClr>
                </a:solidFill>
                <a:latin typeface="#9Slide04 SVNWallington" panose="00000500000000000000" pitchFamily="2" charset="0"/>
              </a:rPr>
              <a:t> con. </a:t>
            </a:r>
          </a:p>
          <a:p>
            <a:pPr marL="260570" indent="-260570">
              <a:spcAft>
                <a:spcPts val="818"/>
              </a:spcAft>
              <a:buFont typeface="Wingdings" panose="05000000000000000000" pitchFamily="2" charset="2"/>
              <a:buChar char="q"/>
            </a:pPr>
            <a:r>
              <a:rPr lang="en-SG" sz="1636" dirty="0" err="1">
                <a:solidFill>
                  <a:schemeClr val="accent2">
                    <a:lumMod val="50000"/>
                  </a:schemeClr>
                </a:solidFill>
                <a:latin typeface="#9Slide04 SVNWallington" panose="00000500000000000000" pitchFamily="2" charset="0"/>
              </a:rPr>
              <a:t>Trở</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về</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thăm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nhà</a:t>
            </a:r>
            <a:endParaRPr lang="en-SG" sz="1636" dirty="0">
              <a:solidFill>
                <a:schemeClr val="accent2">
                  <a:lumMod val="50000"/>
                </a:schemeClr>
              </a:solidFill>
              <a:latin typeface="#9Slide04 SVNWallington" panose="00000500000000000000" pitchFamily="2" charset="0"/>
            </a:endParaRPr>
          </a:p>
          <a:p>
            <a:pPr marL="260570" indent="-260570">
              <a:spcAft>
                <a:spcPts val="818"/>
              </a:spcAft>
              <a:buFont typeface="Wingdings" panose="05000000000000000000" pitchFamily="2" charset="2"/>
              <a:buChar char="§"/>
            </a:pPr>
            <a:r>
              <a:rPr lang="en-SG" sz="1636" dirty="0">
                <a:solidFill>
                  <a:schemeClr val="accent2">
                    <a:lumMod val="50000"/>
                  </a:schemeClr>
                </a:solidFill>
                <a:latin typeface="#9Slide04 SVNWallington" panose="00000500000000000000" pitchFamily="2" charset="0"/>
              </a:rPr>
              <a:t>Ở </a:t>
            </a:r>
            <a:r>
              <a:rPr lang="en-SG" sz="1636" dirty="0" err="1">
                <a:solidFill>
                  <a:schemeClr val="accent2">
                    <a:lumMod val="50000"/>
                  </a:schemeClr>
                </a:solidFill>
                <a:latin typeface="#9Slide04 SVNWallington" panose="00000500000000000000" pitchFamily="2" charset="0"/>
              </a:rPr>
              <a:t>bến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suồng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Bước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chân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dồn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dập</a:t>
            </a:r>
            <a:r>
              <a:rPr lang="en-SG" sz="1636" dirty="0">
                <a:solidFill>
                  <a:schemeClr val="accent2">
                    <a:lumMod val="50000"/>
                  </a:schemeClr>
                </a:solidFill>
                <a:latin typeface="#9Slide04 SVNWallington" panose="00000500000000000000" pitchFamily="2" charset="0"/>
              </a:rPr>
              <a:t> lao </a:t>
            </a:r>
            <a:r>
              <a:rPr lang="en-SG" sz="1636" dirty="0" err="1">
                <a:solidFill>
                  <a:schemeClr val="accent2">
                    <a:lumMod val="50000"/>
                  </a:schemeClr>
                </a:solidFill>
                <a:latin typeface="#9Slide04 SVNWallington" panose="00000500000000000000" pitchFamily="2" charset="0"/>
              </a:rPr>
              <a:t>về</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phía</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và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tiếng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gọi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nghẹn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ngào</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Cảm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giác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hụt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hẫng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đau</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đớn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thấy</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không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nhận</a:t>
            </a:r>
            <a:r>
              <a:rPr lang="en-SG" sz="1636" dirty="0">
                <a:solidFill>
                  <a:schemeClr val="accent2">
                    <a:lumMod val="50000"/>
                  </a:schemeClr>
                </a:solidFill>
                <a:latin typeface="#9Slide04 SVNWallington" panose="00000500000000000000" pitchFamily="2" charset="0"/>
              </a:rPr>
              <a:t>. </a:t>
            </a:r>
          </a:p>
          <a:p>
            <a:pPr marL="260570" indent="-260570">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Mấy</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ngày</a:t>
            </a:r>
            <a:r>
              <a:rPr lang="en-SG" sz="1636" dirty="0">
                <a:solidFill>
                  <a:schemeClr val="accent2">
                    <a:lumMod val="50000"/>
                  </a:schemeClr>
                </a:solidFill>
                <a:latin typeface="#9Slide04 SVNWallington" panose="00000500000000000000" pitchFamily="2" charset="0"/>
              </a:rPr>
              <a:t> ở </a:t>
            </a:r>
            <a:r>
              <a:rPr lang="en-SG" sz="1636" dirty="0" err="1">
                <a:solidFill>
                  <a:schemeClr val="accent2">
                    <a:lumMod val="50000"/>
                  </a:schemeClr>
                </a:solidFill>
                <a:latin typeface="#9Slide04 SVNWallington" panose="00000500000000000000" pitchFamily="2" charset="0"/>
              </a:rPr>
              <a:t>nhà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Buồn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bã</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thất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vọng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tức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giận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phản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ứng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với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sự</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quan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tâm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của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mình</a:t>
            </a:r>
            <a:r>
              <a:rPr lang="en-SG" sz="1636" dirty="0">
                <a:solidFill>
                  <a:schemeClr val="accent2">
                    <a:lumMod val="50000"/>
                  </a:schemeClr>
                </a:solidFill>
                <a:latin typeface="#9Slide04 SVNWallington" panose="00000500000000000000" pitchFamily="2" charset="0"/>
              </a:rPr>
              <a:t>.</a:t>
            </a:r>
          </a:p>
          <a:p>
            <a:pPr marL="260570" indent="-260570">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Lúc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ra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Lầm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lũi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cô</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đơn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ra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muốn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ôm</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mà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không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dám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Xúc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động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mãnh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liệt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cất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tiếng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gọi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ba</a:t>
            </a:r>
            <a:r>
              <a:rPr lang="en-SG" sz="1636" dirty="0">
                <a:solidFill>
                  <a:schemeClr val="accent2">
                    <a:lumMod val="50000"/>
                  </a:schemeClr>
                </a:solidFill>
                <a:latin typeface="#9Slide04 SVNWallington" panose="00000500000000000000" pitchFamily="2" charset="0"/>
              </a:rPr>
              <a:t>. </a:t>
            </a:r>
          </a:p>
          <a:p>
            <a:pPr marL="194824" indent="-194824">
              <a:spcAft>
                <a:spcPts val="818"/>
              </a:spcAft>
              <a:buFont typeface="Wingdings" panose="05000000000000000000" pitchFamily="2" charset="2"/>
              <a:buChar char="q"/>
            </a:pPr>
            <a:r>
              <a:rPr lang="en-SG" sz="1636" dirty="0" err="1">
                <a:solidFill>
                  <a:schemeClr val="accent2">
                    <a:lumMod val="50000"/>
                  </a:schemeClr>
                </a:solidFill>
                <a:latin typeface="#9Slide04 SVNWallington" panose="00000500000000000000" pitchFamily="2" charset="0"/>
              </a:rPr>
              <a:t>Trở</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lại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chiến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khu</a:t>
            </a:r>
            <a:r>
              <a:rPr lang="en-SG" sz="1636" dirty="0">
                <a:solidFill>
                  <a:schemeClr val="accent2">
                    <a:lumMod val="50000"/>
                  </a:schemeClr>
                </a:solidFill>
                <a:latin typeface="#9Slide04 SVNWallington" panose="00000500000000000000" pitchFamily="2" charset="0"/>
              </a:rPr>
              <a:t>:</a:t>
            </a:r>
          </a:p>
          <a:p>
            <a:pPr marL="194824" indent="-194824">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Hân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hoan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vui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sướng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hạnh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phúc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tìm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được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khúc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làm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lược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cho</a:t>
            </a:r>
            <a:r>
              <a:rPr lang="en-SG" sz="1636" dirty="0">
                <a:solidFill>
                  <a:schemeClr val="accent2">
                    <a:lumMod val="50000"/>
                  </a:schemeClr>
                </a:solidFill>
                <a:latin typeface="#9Slide04 SVNWallington" panose="00000500000000000000" pitchFamily="2" charset="0"/>
              </a:rPr>
              <a:t> con.</a:t>
            </a:r>
          </a:p>
          <a:p>
            <a:pPr marL="194824" indent="-194824">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Gửi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gắm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tất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cả</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tình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yêu</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thương</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vào</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cây</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lược</a:t>
            </a:r>
            <a:r>
              <a:rPr lang="en-SG" sz="1636" dirty="0">
                <a:solidFill>
                  <a:schemeClr val="accent2">
                    <a:lumMod val="50000"/>
                  </a:schemeClr>
                </a:solidFill>
                <a:latin typeface="#9Slide04 SVNWallington" panose="00000500000000000000" pitchFamily="2" charset="0"/>
              </a:rPr>
              <a:t>.</a:t>
            </a:r>
          </a:p>
          <a:p>
            <a:pPr marL="194824" indent="-194824">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Cồn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cào</a:t>
            </a:r>
            <a:r>
              <a:rPr lang="en-SG" sz="1636" dirty="0">
                <a:solidFill>
                  <a:schemeClr val="accent2">
                    <a:lumMod val="50000"/>
                  </a:schemeClr>
                </a:solidFill>
                <a:latin typeface="#9Slide04 SVNWallington" panose="00000500000000000000" pitchFamily="2" charset="0"/>
              </a:rPr>
              <a:t> mong </a:t>
            </a:r>
            <a:r>
              <a:rPr lang="en-SG" sz="1636" dirty="0" err="1">
                <a:solidFill>
                  <a:schemeClr val="accent2">
                    <a:lumMod val="50000"/>
                  </a:schemeClr>
                </a:solidFill>
                <a:latin typeface="#9Slide04 SVNWallington" panose="00000500000000000000" pitchFamily="2" charset="0"/>
              </a:rPr>
              <a:t>nhớ</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được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gặp</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lại</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ân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hận</a:t>
            </a:r>
            <a:r>
              <a:rPr lang="en-SG" sz="1636" dirty="0">
                <a:solidFill>
                  <a:schemeClr val="accent2">
                    <a:lumMod val="50000"/>
                  </a:schemeClr>
                </a:solidFill>
                <a:latin typeface="#9Slide04 SVNWallington" panose="00000500000000000000" pitchFamily="2" charset="0"/>
              </a:rPr>
              <a:t>, day </a:t>
            </a:r>
            <a:r>
              <a:rPr lang="en-SG" sz="1636" dirty="0" err="1">
                <a:solidFill>
                  <a:schemeClr val="accent2">
                    <a:lumMod val="50000"/>
                  </a:schemeClr>
                </a:solidFill>
                <a:latin typeface="#9Slide04 SVNWallington" panose="00000500000000000000" pitchFamily="2" charset="0"/>
              </a:rPr>
              <a:t>dứt</a:t>
            </a:r>
            <a:r>
              <a:rPr lang="en-SG" sz="1636" dirty="0">
                <a:solidFill>
                  <a:schemeClr val="accent2">
                    <a:lumMod val="50000"/>
                  </a:schemeClr>
                </a:solidFill>
                <a:latin typeface="#9Slide04 SVNWallington" panose="00000500000000000000" pitchFamily="2" charset="0"/>
              </a:rPr>
              <a:t> vi </a:t>
            </a:r>
            <a:r>
              <a:rPr lang="en-SG" sz="1636" dirty="0" err="1">
                <a:solidFill>
                  <a:schemeClr val="accent2">
                    <a:lumMod val="50000"/>
                  </a:schemeClr>
                </a:solidFill>
                <a:latin typeface="#9Slide04 SVNWallington" panose="00000500000000000000" pitchFamily="2" charset="0"/>
              </a:rPr>
              <a:t>trót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đánh</a:t>
            </a:r>
            <a:r>
              <a:rPr lang="en-SG" sz="1636" dirty="0">
                <a:solidFill>
                  <a:schemeClr val="accent2">
                    <a:lumMod val="50000"/>
                  </a:schemeClr>
                </a:solidFill>
                <a:latin typeface="#9Slide04 SVNWallington" panose="00000500000000000000" pitchFamily="2" charset="0"/>
              </a:rPr>
              <a:t> con.</a:t>
            </a:r>
          </a:p>
          <a:p>
            <a:pPr marL="194824" indent="-194824">
              <a:spcAft>
                <a:spcPts val="818"/>
              </a:spcAft>
              <a:buFont typeface="Wingdings" panose="05000000000000000000" pitchFamily="2" charset="2"/>
              <a:buChar char="§"/>
            </a:pPr>
            <a:r>
              <a:rPr lang="en-SG" sz="1636" dirty="0" err="1">
                <a:solidFill>
                  <a:schemeClr val="accent2">
                    <a:lumMod val="50000"/>
                  </a:schemeClr>
                </a:solidFill>
                <a:latin typeface="#9Slide04 SVNWallington" panose="00000500000000000000" pitchFamily="2" charset="0"/>
              </a:rPr>
              <a:t>Canh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cánh</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trong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lòng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chưa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trao</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được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cho</a:t>
            </a:r>
            <a:r>
              <a:rPr lang="en-SG" sz="1636" dirty="0">
                <a:solidFill>
                  <a:schemeClr val="accent2">
                    <a:lumMod val="50000"/>
                  </a:schemeClr>
                </a:solidFill>
                <a:latin typeface="#9Slide04 SVNWallington" panose="00000500000000000000" pitchFamily="2" charset="0"/>
              </a:rPr>
              <a:t> con </a:t>
            </a:r>
            <a:r>
              <a:rPr lang="en-SG" sz="1636" dirty="0" err="1">
                <a:solidFill>
                  <a:schemeClr val="accent2">
                    <a:lumMod val="50000"/>
                  </a:schemeClr>
                </a:solidFill>
                <a:latin typeface="#9Slide04 SVNWallington" panose="00000500000000000000" pitchFamily="2" charset="0"/>
              </a:rPr>
              <a:t>món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quà</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nhỏ</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chỉ</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yên</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lòng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nhắm</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mắt</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khi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được</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nghe</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lời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hứa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của</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người</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đồng</a:t>
            </a:r>
            <a:r>
              <a:rPr lang="en-SG" sz="1636" dirty="0">
                <a:solidFill>
                  <a:schemeClr val="accent2">
                    <a:lumMod val="50000"/>
                  </a:schemeClr>
                </a:solidFill>
                <a:latin typeface="#9Slide04 SVNWallington" panose="00000500000000000000" pitchFamily="2" charset="0"/>
              </a:rPr>
              <a:t> </a:t>
            </a:r>
            <a:r>
              <a:rPr lang="en-SG" sz="1636" dirty="0" err="1">
                <a:solidFill>
                  <a:schemeClr val="accent2">
                    <a:lumMod val="50000"/>
                  </a:schemeClr>
                </a:solidFill>
                <a:latin typeface="#9Slide04 SVNWallington" panose="00000500000000000000" pitchFamily="2" charset="0"/>
              </a:rPr>
              <a:t>đội</a:t>
            </a:r>
            <a:r>
              <a:rPr lang="en-SG" sz="1636" dirty="0">
                <a:solidFill>
                  <a:schemeClr val="accent2">
                    <a:lumMod val="50000"/>
                  </a:schemeClr>
                </a:solidFill>
                <a:latin typeface="#9Slide04 SVNWallington" panose="00000500000000000000" pitchFamily="2" charset="0"/>
              </a:rPr>
              <a:t>. </a:t>
            </a:r>
          </a:p>
        </p:txBody>
      </p:sp>
      <p:sp>
        <p:nvSpPr>
          <p:cNvPr id="14" name="TextBox 13"/>
          <p:cNvSpPr txBox="1"/>
          <p:nvPr/>
        </p:nvSpPr>
        <p:spPr>
          <a:xfrm>
            <a:off x="8327139" y="368538"/>
            <a:ext cx="3758225" cy="478272"/>
          </a:xfrm>
          <a:prstGeom prst="rect">
            <a:avLst/>
          </a:prstGeom>
          <a:noFill/>
        </p:spPr>
        <p:txBody>
          <a:bodyPr wrap="square" rtlCol="0">
            <a:spAutoFit/>
          </a:bodyPr>
          <a:lstStyle/>
          <a:p>
            <a:pPr algn="ctr"/>
            <a:r>
              <a:rPr lang="en-US" sz="2508" b="1" dirty="0">
                <a:solidFill>
                  <a:schemeClr val="accent2">
                    <a:lumMod val="50000"/>
                  </a:schemeClr>
                </a:solidFill>
                <a:effectLst>
                  <a:outerShdw blurRad="38100" dist="38100" dir="2700000" algn="tl">
                    <a:srgbClr val="000000">
                      <a:alpha val="43137"/>
                    </a:srgbClr>
                  </a:outerShdw>
                </a:effectLst>
                <a:latin typeface="#9Slide04 SVNWallington" pitchFamily="2" charset="0"/>
              </a:rPr>
              <a:t>BÉ THU</a:t>
            </a:r>
          </a:p>
        </p:txBody>
      </p:sp>
      <p:sp>
        <p:nvSpPr>
          <p:cNvPr id="15" name="TextBox 14"/>
          <p:cNvSpPr txBox="1"/>
          <p:nvPr/>
        </p:nvSpPr>
        <p:spPr>
          <a:xfrm>
            <a:off x="8400859" y="1319355"/>
            <a:ext cx="3677062" cy="4862870"/>
          </a:xfrm>
          <a:prstGeom prst="rect">
            <a:avLst/>
          </a:prstGeom>
          <a:noFill/>
        </p:spPr>
        <p:txBody>
          <a:bodyPr wrap="square" rtlCol="0">
            <a:spAutoFit/>
          </a:bodyPr>
          <a:lstStyle/>
          <a:p>
            <a:pPr marL="260570" indent="-260570">
              <a:spcAft>
                <a:spcPts val="1368"/>
              </a:spcAft>
              <a:buFont typeface="Wingdings" panose="05000000000000000000" pitchFamily="2" charset="2"/>
              <a:buChar char="q"/>
            </a:pPr>
            <a:r>
              <a:rPr lang="en-SG" sz="2000" dirty="0" err="1">
                <a:solidFill>
                  <a:schemeClr val="accent2">
                    <a:lumMod val="50000"/>
                  </a:schemeClr>
                </a:solidFill>
                <a:latin typeface="#9Slide04 SVNWallington" panose="00000500000000000000" pitchFamily="2" charset="0"/>
              </a:rPr>
              <a:t>Trước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khi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nhận</a:t>
            </a:r>
            <a:r>
              <a:rPr lang="en-SG" sz="2000" dirty="0">
                <a:solidFill>
                  <a:schemeClr val="accent2">
                    <a:lumMod val="50000"/>
                  </a:schemeClr>
                </a:solidFill>
                <a:latin typeface="#9Slide04 SVNWallington" panose="00000500000000000000" pitchFamily="2" charset="0"/>
              </a:rPr>
              <a:t> cha</a:t>
            </a:r>
          </a:p>
          <a:p>
            <a:pPr marL="233789" indent="-233789">
              <a:spcAft>
                <a:spcPts val="1368"/>
              </a:spcAft>
              <a:buFont typeface="Wingdings" panose="05000000000000000000" pitchFamily="2" charset="2"/>
              <a:buChar char="§"/>
            </a:pPr>
            <a:r>
              <a:rPr lang="en-SG" sz="2000" dirty="0" err="1">
                <a:solidFill>
                  <a:schemeClr val="accent2">
                    <a:lumMod val="50000"/>
                  </a:schemeClr>
                </a:solidFill>
                <a:latin typeface="#9Slide04 SVNWallington" panose="00000500000000000000" pitchFamily="2" charset="0"/>
              </a:rPr>
              <a:t>Khước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từ</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mọi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sự</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quan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tâm</a:t>
            </a:r>
            <a:r>
              <a:rPr lang="en-SG" sz="2000" dirty="0">
                <a:solidFill>
                  <a:schemeClr val="accent2">
                    <a:lumMod val="50000"/>
                  </a:schemeClr>
                </a:solidFill>
                <a:latin typeface="#9Slide04 SVNWallington" panose="00000500000000000000" pitchFamily="2" charset="0"/>
              </a:rPr>
              <a:t>.</a:t>
            </a:r>
          </a:p>
          <a:p>
            <a:pPr marL="233789" indent="-233789">
              <a:spcAft>
                <a:spcPts val="1368"/>
              </a:spcAft>
              <a:buFont typeface="Wingdings" panose="05000000000000000000" pitchFamily="2" charset="2"/>
              <a:buChar char="§"/>
            </a:pPr>
            <a:r>
              <a:rPr lang="en-SG" sz="2000" dirty="0" err="1">
                <a:solidFill>
                  <a:schemeClr val="accent2">
                    <a:lumMod val="50000"/>
                  </a:schemeClr>
                </a:solidFill>
                <a:latin typeface="#9Slide04 SVNWallington" panose="00000500000000000000" pitchFamily="2" charset="0"/>
              </a:rPr>
              <a:t>Không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cất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tiếng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gọi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ba</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dù</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bị</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đặt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vào</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tình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huống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khó</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xử</a:t>
            </a:r>
            <a:endParaRPr lang="en-SG" sz="2000" dirty="0">
              <a:solidFill>
                <a:schemeClr val="accent2">
                  <a:lumMod val="50000"/>
                </a:schemeClr>
              </a:solidFill>
              <a:latin typeface="#9Slide04 SVNWallington" panose="00000500000000000000" pitchFamily="2" charset="0"/>
            </a:endParaRPr>
          </a:p>
          <a:p>
            <a:pPr marL="260570" indent="-260570">
              <a:spcAft>
                <a:spcPts val="1368"/>
              </a:spcAft>
              <a:buFont typeface="Wingdings" panose="05000000000000000000" pitchFamily="2" charset="2"/>
              <a:buChar char="q"/>
            </a:pPr>
            <a:r>
              <a:rPr lang="en-SG" sz="2000" dirty="0" err="1">
                <a:solidFill>
                  <a:schemeClr val="accent2">
                    <a:lumMod val="50000"/>
                  </a:schemeClr>
                </a:solidFill>
                <a:latin typeface="#9Slide04 SVNWallington" panose="00000500000000000000" pitchFamily="2" charset="0"/>
              </a:rPr>
              <a:t>Khi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nhận</a:t>
            </a:r>
            <a:r>
              <a:rPr lang="en-SG" sz="2000" dirty="0">
                <a:solidFill>
                  <a:schemeClr val="accent2">
                    <a:lumMod val="50000"/>
                  </a:schemeClr>
                </a:solidFill>
                <a:latin typeface="#9Slide04 SVNWallington" panose="00000500000000000000" pitchFamily="2" charset="0"/>
              </a:rPr>
              <a:t> cha: </a:t>
            </a:r>
            <a:r>
              <a:rPr lang="en-SG" sz="2000" dirty="0" err="1">
                <a:solidFill>
                  <a:schemeClr val="accent2">
                    <a:lumMod val="50000"/>
                  </a:schemeClr>
                </a:solidFill>
                <a:latin typeface="#9Slide04 SVNWallington" panose="00000500000000000000" pitchFamily="2" charset="0"/>
              </a:rPr>
              <a:t>Bộc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lộ</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tình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cảm</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trong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sự</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cuống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quýt</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vội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vã</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với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cảm</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giác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âm</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hận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ăn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năn</a:t>
            </a:r>
            <a:r>
              <a:rPr lang="en-SG" sz="2000" dirty="0">
                <a:solidFill>
                  <a:schemeClr val="accent2">
                    <a:lumMod val="50000"/>
                  </a:schemeClr>
                </a:solidFill>
                <a:latin typeface="#9Slide04 SVNWallington" panose="00000500000000000000" pitchFamily="2" charset="0"/>
              </a:rPr>
              <a:t>.</a:t>
            </a:r>
          </a:p>
          <a:p>
            <a:pPr marL="233789" indent="-233789">
              <a:spcAft>
                <a:spcPts val="1368"/>
              </a:spcAft>
              <a:buFont typeface="Wingdings" panose="05000000000000000000" pitchFamily="2" charset="2"/>
              <a:buChar char="§"/>
            </a:pPr>
            <a:r>
              <a:rPr lang="en-SG" sz="2000" dirty="0" err="1">
                <a:solidFill>
                  <a:schemeClr val="accent2">
                    <a:lumMod val="50000"/>
                  </a:schemeClr>
                </a:solidFill>
                <a:latin typeface="#9Slide04 SVNWallington" panose="00000500000000000000" pitchFamily="2" charset="0"/>
              </a:rPr>
              <a:t>Tiếng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gọi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như</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tiếng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xé</a:t>
            </a:r>
            <a:endParaRPr lang="en-SG" sz="2000" dirty="0">
              <a:solidFill>
                <a:schemeClr val="accent2">
                  <a:lumMod val="50000"/>
                </a:schemeClr>
              </a:solidFill>
              <a:latin typeface="#9Slide04 SVNWallington" panose="00000500000000000000" pitchFamily="2" charset="0"/>
            </a:endParaRPr>
          </a:p>
          <a:p>
            <a:pPr marL="233789" indent="-233789">
              <a:spcAft>
                <a:spcPts val="1368"/>
              </a:spcAft>
              <a:buFont typeface="Wingdings" panose="05000000000000000000" pitchFamily="2" charset="2"/>
              <a:buChar char="§"/>
            </a:pPr>
            <a:r>
              <a:rPr lang="en-SG" sz="2000" dirty="0" err="1">
                <a:solidFill>
                  <a:schemeClr val="accent2">
                    <a:lumMod val="50000"/>
                  </a:schemeClr>
                </a:solidFill>
                <a:latin typeface="#9Slide04 SVNWallington" panose="00000500000000000000" pitchFamily="2" charset="0"/>
              </a:rPr>
              <a:t>Tìm</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đủ</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mọi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cách</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để</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giữ</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ba</a:t>
            </a:r>
            <a:r>
              <a:rPr lang="en-SG" sz="2000" dirty="0">
                <a:solidFill>
                  <a:schemeClr val="accent2">
                    <a:lumMod val="50000"/>
                  </a:schemeClr>
                </a:solidFill>
                <a:latin typeface="#9Slide04 SVNWallington" panose="00000500000000000000" pitchFamily="2" charset="0"/>
              </a:rPr>
              <a:t> ở </a:t>
            </a:r>
            <a:r>
              <a:rPr lang="en-SG" sz="2000" dirty="0" err="1">
                <a:solidFill>
                  <a:schemeClr val="accent2">
                    <a:lumMod val="50000"/>
                  </a:schemeClr>
                </a:solidFill>
                <a:latin typeface="#9Slide04 SVNWallington" panose="00000500000000000000" pitchFamily="2" charset="0"/>
              </a:rPr>
              <a:t>lại</a:t>
            </a:r>
            <a:endParaRPr lang="en-SG" sz="2000" dirty="0">
              <a:solidFill>
                <a:schemeClr val="accent2">
                  <a:lumMod val="50000"/>
                </a:schemeClr>
              </a:solidFill>
              <a:latin typeface="#9Slide04 SVNWallington" panose="00000500000000000000" pitchFamily="2" charset="0"/>
            </a:endParaRPr>
          </a:p>
          <a:p>
            <a:pPr marL="233789" indent="-233789">
              <a:spcAft>
                <a:spcPts val="1368"/>
              </a:spcAft>
              <a:buFont typeface="Wingdings" panose="05000000000000000000" pitchFamily="2" charset="2"/>
              <a:buChar char="§"/>
            </a:pPr>
            <a:r>
              <a:rPr lang="en-SG" sz="2000" dirty="0" err="1">
                <a:solidFill>
                  <a:schemeClr val="accent2">
                    <a:lumMod val="50000"/>
                  </a:schemeClr>
                </a:solidFill>
                <a:latin typeface="#9Slide04 SVNWallington" panose="00000500000000000000" pitchFamily="2" charset="0"/>
              </a:rPr>
              <a:t>Chỉ</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chịu</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cho</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ba</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khi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được</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ngoại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động</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viên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hứa</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hẹn</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ngày</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trở</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lại</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của</a:t>
            </a:r>
            <a:r>
              <a:rPr lang="en-SG" sz="2000" dirty="0">
                <a:solidFill>
                  <a:schemeClr val="accent2">
                    <a:lumMod val="50000"/>
                  </a:schemeClr>
                </a:solidFill>
                <a:latin typeface="#9Slide04 SVNWallington" panose="00000500000000000000" pitchFamily="2" charset="0"/>
              </a:rPr>
              <a:t> </a:t>
            </a:r>
            <a:r>
              <a:rPr lang="en-SG" sz="2000" dirty="0" err="1">
                <a:solidFill>
                  <a:schemeClr val="accent2">
                    <a:lumMod val="50000"/>
                  </a:schemeClr>
                </a:solidFill>
                <a:latin typeface="#9Slide04 SVNWallington" panose="00000500000000000000" pitchFamily="2" charset="0"/>
              </a:rPr>
              <a:t>ba</a:t>
            </a:r>
            <a:endParaRPr lang="en-SG" sz="2000" dirty="0">
              <a:solidFill>
                <a:schemeClr val="accent2">
                  <a:lumMod val="50000"/>
                </a:schemeClr>
              </a:solidFill>
              <a:latin typeface="#9Slide04 SVNWallington" panose="00000500000000000000" pitchFamily="2" charset="0"/>
            </a:endParaRPr>
          </a:p>
        </p:txBody>
      </p:sp>
      <p:sp>
        <p:nvSpPr>
          <p:cNvPr id="3" name="Rectangle 2"/>
          <p:cNvSpPr/>
          <p:nvPr/>
        </p:nvSpPr>
        <p:spPr>
          <a:xfrm>
            <a:off x="5376179" y="1762490"/>
            <a:ext cx="229550" cy="186846"/>
          </a:xfrm>
          <a:prstGeom prst="rect">
            <a:avLst/>
          </a:prstGeom>
        </p:spPr>
        <p:txBody>
          <a:bodyPr wrap="none">
            <a:spAutoFit/>
          </a:bodyPr>
          <a:lstStyle/>
          <a:p>
            <a:r>
              <a:rPr lang="en-SG" sz="614">
                <a:solidFill>
                  <a:schemeClr val="accent2">
                    <a:lumMod val="50000"/>
                  </a:schemeClr>
                </a:solidFill>
                <a:latin typeface="#9Slide04 SVNWallington" panose="00000500000000000000" pitchFamily="2" charset="0"/>
              </a:rPr>
              <a:t>h</a:t>
            </a:r>
            <a:endParaRPr lang="en-SG" sz="614"/>
          </a:p>
        </p:txBody>
      </p:sp>
      <p:sp>
        <p:nvSpPr>
          <p:cNvPr id="20" name="TextBox 19">
            <a:extLst>
              <a:ext uri="{FF2B5EF4-FFF2-40B4-BE49-F238E27FC236}">
                <a16:creationId xmlns:a16="http://schemas.microsoft.com/office/drawing/2014/main" id="{44F1CBA4-25F0-427B-B38A-C133FC98213C}"/>
              </a:ext>
            </a:extLst>
          </p:cNvPr>
          <p:cNvSpPr txBox="1"/>
          <p:nvPr/>
        </p:nvSpPr>
        <p:spPr>
          <a:xfrm>
            <a:off x="727007" y="312288"/>
            <a:ext cx="3912610" cy="595997"/>
          </a:xfrm>
          <a:prstGeom prst="rect">
            <a:avLst/>
          </a:prstGeom>
          <a:noFill/>
          <a:scene3d>
            <a:camera prst="orthographicFront">
              <a:rot lat="0" lon="3600000" rev="0"/>
            </a:camera>
            <a:lightRig rig="threePt" dir="t"/>
          </a:scene3d>
        </p:spPr>
        <p:txBody>
          <a:bodyPr wrap="none" rtlCol="0">
            <a:spAutoFit/>
          </a:bodyPr>
          <a:lstStyle/>
          <a:p>
            <a:r>
              <a:rPr lang="en-US" sz="3273" b="1" spc="205">
                <a:solidFill>
                  <a:srgbClr val="C00000"/>
                </a:solidFill>
                <a:effectLst>
                  <a:outerShdw blurRad="38100" dist="38100" dir="2700000" algn="tl">
                    <a:srgbClr val="000000">
                      <a:alpha val="43137"/>
                    </a:srgbClr>
                  </a:outerShdw>
                </a:effectLst>
                <a:latin typeface="#9Slide04 SVNWallington" panose="00000500000000000000" pitchFamily="2" charset="0"/>
              </a:rPr>
              <a:t>CHIẾC LƯỢC NGÀ</a:t>
            </a:r>
            <a:endParaRPr lang="en-US" sz="3273" b="1" spc="205" dirty="0">
              <a:solidFill>
                <a:srgbClr val="C00000"/>
              </a:solidFill>
              <a:effectLst>
                <a:outerShdw blurRad="38100" dist="38100" dir="2700000" algn="tl">
                  <a:srgbClr val="000000">
                    <a:alpha val="43137"/>
                  </a:srgbClr>
                </a:outerShdw>
              </a:effectLst>
              <a:latin typeface="#9Slide04 SVNWallington" panose="00000500000000000000" pitchFamily="2" charset="0"/>
            </a:endParaRPr>
          </a:p>
        </p:txBody>
      </p:sp>
      <p:cxnSp>
        <p:nvCxnSpPr>
          <p:cNvPr id="21" name="Straight Connector 20"/>
          <p:cNvCxnSpPr/>
          <p:nvPr/>
        </p:nvCxnSpPr>
        <p:spPr>
          <a:xfrm>
            <a:off x="3917533" y="27647"/>
            <a:ext cx="13368" cy="685800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a:off x="8313771" y="-75846"/>
            <a:ext cx="13368" cy="685800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065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descr="Ảnh có chứa người, ảnh, tạo dáng, nhóm&#10;&#10;Mô tả được tạo tự động">
            <a:extLst>
              <a:ext uri="{FF2B5EF4-FFF2-40B4-BE49-F238E27FC236}">
                <a16:creationId xmlns:a16="http://schemas.microsoft.com/office/drawing/2014/main" id="{6DF57B34-26ED-4E57-AE8B-3523B68EEFA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2465"/>
          <a:stretch/>
        </p:blipFill>
        <p:spPr>
          <a:xfrm>
            <a:off x="268995" y="253637"/>
            <a:ext cx="4151681" cy="3026834"/>
          </a:xfrm>
          <a:prstGeom prst="rect">
            <a:avLst/>
          </a:prstGeom>
        </p:spPr>
      </p:pic>
      <p:pic>
        <p:nvPicPr>
          <p:cNvPr id="7" name="Hình ảnh 6" descr="Ảnh có chứa ngoài trời, tòa nhà, người, ảnh&#10;&#10;Mô tả được tạo tự động">
            <a:extLst>
              <a:ext uri="{FF2B5EF4-FFF2-40B4-BE49-F238E27FC236}">
                <a16:creationId xmlns:a16="http://schemas.microsoft.com/office/drawing/2014/main" id="{E636E980-133C-4076-BF0E-88CACA8525CC}"/>
              </a:ext>
            </a:extLst>
          </p:cNvPr>
          <p:cNvPicPr>
            <a:picLocks noChangeAspect="1"/>
          </p:cNvPicPr>
          <p:nvPr/>
        </p:nvPicPr>
        <p:blipFill rotWithShape="1">
          <a:blip r:embed="rId4">
            <a:extLst>
              <a:ext uri="{28A0092B-C50C-407E-A947-70E740481C1C}">
                <a14:useLocalDpi xmlns:a14="http://schemas.microsoft.com/office/drawing/2010/main" val="0"/>
              </a:ext>
            </a:extLst>
          </a:blip>
          <a:srcRect l="7715" r="3662"/>
          <a:stretch/>
        </p:blipFill>
        <p:spPr>
          <a:xfrm>
            <a:off x="4638955" y="253637"/>
            <a:ext cx="3539976" cy="2985818"/>
          </a:xfrm>
          <a:prstGeom prst="rect">
            <a:avLst/>
          </a:prstGeom>
        </p:spPr>
      </p:pic>
      <p:pic>
        <p:nvPicPr>
          <p:cNvPr id="9" name="Hình ảnh 8" descr="Ảnh có chứa ảnh, người, tạo dáng, đứng&#10;&#10;Mô tả được tạo tự động">
            <a:extLst>
              <a:ext uri="{FF2B5EF4-FFF2-40B4-BE49-F238E27FC236}">
                <a16:creationId xmlns:a16="http://schemas.microsoft.com/office/drawing/2014/main" id="{1783C21D-6884-4360-BEA6-0B6A02C3AD17}"/>
              </a:ext>
            </a:extLst>
          </p:cNvPr>
          <p:cNvPicPr>
            <a:picLocks noChangeAspect="1"/>
          </p:cNvPicPr>
          <p:nvPr/>
        </p:nvPicPr>
        <p:blipFill rotWithShape="1">
          <a:blip r:embed="rId5">
            <a:extLst>
              <a:ext uri="{28A0092B-C50C-407E-A947-70E740481C1C}">
                <a14:useLocalDpi xmlns:a14="http://schemas.microsoft.com/office/drawing/2010/main" val="0"/>
              </a:ext>
            </a:extLst>
          </a:blip>
          <a:srcRect r="11486"/>
          <a:stretch/>
        </p:blipFill>
        <p:spPr>
          <a:xfrm>
            <a:off x="8397210" y="253638"/>
            <a:ext cx="3535590" cy="2985818"/>
          </a:xfrm>
          <a:prstGeom prst="rect">
            <a:avLst/>
          </a:prstGeom>
        </p:spPr>
      </p:pic>
      <p:pic>
        <p:nvPicPr>
          <p:cNvPr id="15" name="Chỗ dành sẵn cho Nội dung 4" descr="Ảnh có chứa trong nhà, ảnh, tạo dáng, người&#10;&#10;Mô tả được tạo tự động">
            <a:extLst>
              <a:ext uri="{FF2B5EF4-FFF2-40B4-BE49-F238E27FC236}">
                <a16:creationId xmlns:a16="http://schemas.microsoft.com/office/drawing/2014/main" id="{9302AEDD-620A-4F21-BDE5-91579391B875}"/>
              </a:ext>
            </a:extLst>
          </p:cNvPr>
          <p:cNvPicPr>
            <a:picLocks noChangeAspect="1"/>
          </p:cNvPicPr>
          <p:nvPr/>
        </p:nvPicPr>
        <p:blipFill rotWithShape="1">
          <a:blip r:embed="rId6">
            <a:extLst>
              <a:ext uri="{28A0092B-C50C-407E-A947-70E740481C1C}">
                <a14:useLocalDpi xmlns:a14="http://schemas.microsoft.com/office/drawing/2010/main" val="0"/>
              </a:ext>
            </a:extLst>
          </a:blip>
          <a:srcRect l="12586" r="17312" b="-3"/>
          <a:stretch/>
        </p:blipFill>
        <p:spPr>
          <a:xfrm>
            <a:off x="260224" y="3564286"/>
            <a:ext cx="4160452" cy="3026833"/>
          </a:xfrm>
          <a:prstGeom prst="rect">
            <a:avLst/>
          </a:prstGeom>
        </p:spPr>
      </p:pic>
      <p:sp>
        <p:nvSpPr>
          <p:cNvPr id="6" name="Rectangle 5">
            <a:extLst>
              <a:ext uri="{FF2B5EF4-FFF2-40B4-BE49-F238E27FC236}">
                <a16:creationId xmlns:a16="http://schemas.microsoft.com/office/drawing/2014/main" id="{7BFB9B76-8A0A-40FE-AE57-EF53347ED391}"/>
              </a:ext>
            </a:extLst>
          </p:cNvPr>
          <p:cNvSpPr/>
          <p:nvPr/>
        </p:nvSpPr>
        <p:spPr>
          <a:xfrm>
            <a:off x="4665914" y="3492654"/>
            <a:ext cx="7218245" cy="3170099"/>
          </a:xfrm>
          <a:prstGeom prst="rect">
            <a:avLst/>
          </a:prstGeom>
        </p:spPr>
        <p:txBody>
          <a:bodyPr wrap="square">
            <a:spAutoFit/>
          </a:bodyPr>
          <a:lstStyle/>
          <a:p>
            <a:pPr algn="just"/>
            <a:r>
              <a:rPr lang="vi-VN" sz="4000" b="1" dirty="0">
                <a:solidFill>
                  <a:srgbClr val="0070C0"/>
                </a:solidFill>
                <a:latin typeface="#9Slide05 Braxton Regular" panose="03060000000000000000" pitchFamily="66" charset="0"/>
              </a:rPr>
              <a:t>Nguyễn Quang Sáng là nhà văn của cái đẹp, nhà văn đã ca ngợi vẻ đẹp của con người thông qua niềm tin, thông qua sự hiểu biết, những suy nghĩ về con người miền Nam quật cường, anh d</a:t>
            </a:r>
            <a:r>
              <a:rPr lang="en-BZ" sz="4000" b="1" dirty="0">
                <a:solidFill>
                  <a:srgbClr val="0070C0"/>
                </a:solidFill>
                <a:latin typeface="#9Slide05 Braxton Regular" panose="03060000000000000000" pitchFamily="66" charset="0"/>
              </a:rPr>
              <a:t>ũ</a:t>
            </a:r>
            <a:r>
              <a:rPr lang="vi-VN" sz="4000" b="1" dirty="0">
                <a:solidFill>
                  <a:srgbClr val="0070C0"/>
                </a:solidFill>
                <a:latin typeface="#9Slide05 Braxton Regular" panose="03060000000000000000" pitchFamily="66" charset="0"/>
              </a:rPr>
              <a:t>ng</a:t>
            </a:r>
            <a:r>
              <a:rPr lang="en-BZ" sz="4000" b="1" dirty="0">
                <a:solidFill>
                  <a:srgbClr val="0070C0"/>
                </a:solidFill>
                <a:latin typeface="#9Slide05 Braxton Regular" panose="03060000000000000000" pitchFamily="66" charset="0"/>
              </a:rPr>
              <a:t>.</a:t>
            </a:r>
          </a:p>
        </p:txBody>
      </p:sp>
    </p:spTree>
    <p:extLst>
      <p:ext uri="{BB962C8B-B14F-4D97-AF65-F5344CB8AC3E}">
        <p14:creationId xmlns:p14="http://schemas.microsoft.com/office/powerpoint/2010/main" val="58891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1500"/>
                                        <p:tgtEl>
                                          <p:spTgt spid="1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250"/>
                                        <p:tgtEl>
                                          <p:spTgt spid="9"/>
                                        </p:tgtEl>
                                      </p:cBhvr>
                                    </p:animEffect>
                                  </p:childTnLst>
                                </p:cTn>
                              </p:par>
                            </p:childTnLst>
                          </p:cTn>
                        </p:par>
                        <p:par>
                          <p:cTn id="12" fill="hold">
                            <p:stCondLst>
                              <p:cond delay="27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1250"/>
                                        <p:tgtEl>
                                          <p:spTgt spid="5"/>
                                        </p:tgtEl>
                                      </p:cBhvr>
                                    </p:animEffect>
                                  </p:childTnLst>
                                </p:cTn>
                              </p:par>
                            </p:childTnLst>
                          </p:cTn>
                        </p:par>
                        <p:par>
                          <p:cTn id="16" fill="hold">
                            <p:stCondLst>
                              <p:cond delay="4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6A8AC88-F770-4768-A376-777EA2566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8" y="181519"/>
            <a:ext cx="3037272" cy="375750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9400ED"/>
                    </a:gs>
                  </a:gsLst>
                  <a:lin ang="0" scaled="1"/>
                </a:gradFill>
              </a14:hiddenFill>
            </a:ext>
            <a:ext uri="{91240B29-F687-4F45-9708-019B960494DF}">
              <a14:hiddenLine xmlns:a14="http://schemas.microsoft.com/office/drawing/2010/main" w="12700">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7">
            <a:extLst>
              <a:ext uri="{FF2B5EF4-FFF2-40B4-BE49-F238E27FC236}">
                <a16:creationId xmlns:a16="http://schemas.microsoft.com/office/drawing/2014/main" id="{DF43BAA5-6E6A-4ED5-8696-9EF027B21014}"/>
              </a:ext>
            </a:extLst>
          </p:cNvPr>
          <p:cNvGrpSpPr>
            <a:grpSpLocks/>
          </p:cNvGrpSpPr>
          <p:nvPr/>
        </p:nvGrpSpPr>
        <p:grpSpPr bwMode="auto">
          <a:xfrm>
            <a:off x="3721100" y="155199"/>
            <a:ext cx="7785100" cy="3993055"/>
            <a:chOff x="192" y="192"/>
            <a:chExt cx="5231" cy="3840"/>
          </a:xfrm>
        </p:grpSpPr>
        <p:pic>
          <p:nvPicPr>
            <p:cNvPr id="4" name="Picture 8" descr="2">
              <a:extLst>
                <a:ext uri="{FF2B5EF4-FFF2-40B4-BE49-F238E27FC236}">
                  <a16:creationId xmlns:a16="http://schemas.microsoft.com/office/drawing/2014/main" id="{04904052-7DFE-4969-8713-218F8455D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01591">
              <a:off x="192" y="192"/>
              <a:ext cx="1296"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1">
              <a:extLst>
                <a:ext uri="{FF2B5EF4-FFF2-40B4-BE49-F238E27FC236}">
                  <a16:creationId xmlns:a16="http://schemas.microsoft.com/office/drawing/2014/main" id="{0C5F8B3A-A05B-4EE9-B431-9741BAB3A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3646">
              <a:off x="720" y="1824"/>
              <a:ext cx="144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5">
              <a:extLst>
                <a:ext uri="{FF2B5EF4-FFF2-40B4-BE49-F238E27FC236}">
                  <a16:creationId xmlns:a16="http://schemas.microsoft.com/office/drawing/2014/main" id="{3EE96633-68E6-40F8-9BBD-7C86D48AF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432"/>
              <a:ext cx="1297" cy="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6">
              <a:extLst>
                <a:ext uri="{FF2B5EF4-FFF2-40B4-BE49-F238E27FC236}">
                  <a16:creationId xmlns:a16="http://schemas.microsoft.com/office/drawing/2014/main" id="{905DB72B-C571-41B3-B714-32F21A0E90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1920"/>
              <a:ext cx="1248" cy="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3">
              <a:extLst>
                <a:ext uri="{FF2B5EF4-FFF2-40B4-BE49-F238E27FC236}">
                  <a16:creationId xmlns:a16="http://schemas.microsoft.com/office/drawing/2014/main" id="{B7B22032-BDE2-4960-B571-141B0D12C6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28901">
              <a:off x="4080" y="2304"/>
              <a:ext cx="1296"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4">
              <a:extLst>
                <a:ext uri="{FF2B5EF4-FFF2-40B4-BE49-F238E27FC236}">
                  <a16:creationId xmlns:a16="http://schemas.microsoft.com/office/drawing/2014/main" id="{D079B1C0-3BCC-4EF3-B319-67E024099D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29272">
              <a:off x="4080" y="288"/>
              <a:ext cx="1343"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D8932A62-7ACB-46FD-8862-E0FAFFDF1225}"/>
              </a:ext>
            </a:extLst>
          </p:cNvPr>
          <p:cNvSpPr/>
          <p:nvPr/>
        </p:nvSpPr>
        <p:spPr>
          <a:xfrm>
            <a:off x="304625" y="4308706"/>
            <a:ext cx="11553392" cy="2554545"/>
          </a:xfrm>
          <a:prstGeom prst="rect">
            <a:avLst/>
          </a:prstGeom>
        </p:spPr>
        <p:txBody>
          <a:bodyPr wrap="square">
            <a:spAutoFit/>
          </a:bodyPr>
          <a:lstStyle/>
          <a:p>
            <a:pPr algn="just"/>
            <a:r>
              <a:rPr lang="vi-VN" altLang="en-US" sz="3200" b="1" i="1" dirty="0">
                <a:solidFill>
                  <a:srgbClr val="006600"/>
                </a:solidFill>
                <a:latin typeface="Times New Roman" panose="02020603050405020304" pitchFamily="18" charset="0"/>
              </a:rPr>
              <a:t>“Nguyễn Quang Sáng có một phong cách viết truyện độc đáo. Truyện thường lắm tình huống bất ngờ, ngẫu nhiên nhưng tự nhiên; giàu chi tiết sống động và kỳ diệu nhưng hợp lý; tính kịch rất nổi nhưng cũng đậm chất trữ tình”</a:t>
            </a:r>
            <a:r>
              <a:rPr lang="vi-VN" altLang="en-US" sz="3200" i="1" dirty="0">
                <a:solidFill>
                  <a:srgbClr val="006600"/>
                </a:solidFill>
                <a:latin typeface="Times New Roman" panose="02020603050405020304" pitchFamily="18" charset="0"/>
              </a:rPr>
              <a:t>   </a:t>
            </a:r>
            <a:r>
              <a:rPr lang="en-US" altLang="en-US" sz="3200" i="1" dirty="0">
                <a:solidFill>
                  <a:srgbClr val="006600"/>
                </a:solidFill>
                <a:latin typeface="Times New Roman" panose="02020603050405020304" pitchFamily="18" charset="0"/>
              </a:rPr>
              <a:t>     </a:t>
            </a:r>
          </a:p>
          <a:p>
            <a:pPr algn="just"/>
            <a:r>
              <a:rPr lang="en-US" altLang="en-US" sz="3200" i="1" dirty="0">
                <a:solidFill>
                  <a:srgbClr val="006600"/>
                </a:solidFill>
                <a:latin typeface="Times New Roman" panose="02020603050405020304" pitchFamily="18" charset="0"/>
              </a:rPr>
              <a:t>                                          				</a:t>
            </a:r>
            <a:r>
              <a:rPr lang="vi-VN" altLang="en-US" sz="3200" dirty="0">
                <a:solidFill>
                  <a:srgbClr val="006600"/>
                </a:solidFill>
                <a:latin typeface="Times New Roman" panose="02020603050405020304" pitchFamily="18" charset="0"/>
              </a:rPr>
              <a:t>(Từ điển văn học</a:t>
            </a:r>
            <a:r>
              <a:rPr lang="en-US" altLang="en-US" sz="3200" dirty="0">
                <a:solidFill>
                  <a:srgbClr val="006600"/>
                </a:solidFill>
                <a:latin typeface="Times New Roman" panose="02020603050405020304" pitchFamily="18" charset="0"/>
              </a:rPr>
              <a:t>)</a:t>
            </a:r>
            <a:endParaRPr lang="pt-BR" altLang="en-US" sz="3200" b="1" dirty="0">
              <a:solidFill>
                <a:srgbClr val="006600"/>
              </a:solidFill>
              <a:latin typeface="Times New Roman" panose="02020603050405020304" pitchFamily="18" charset="0"/>
            </a:endParaRPr>
          </a:p>
        </p:txBody>
      </p:sp>
    </p:spTree>
    <p:extLst>
      <p:ext uri="{BB962C8B-B14F-4D97-AF65-F5344CB8AC3E}">
        <p14:creationId xmlns:p14="http://schemas.microsoft.com/office/powerpoint/2010/main" val="49595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Kết quả hình ảnh cho cánh đồng hoang&quot;">
            <a:extLst>
              <a:ext uri="{FF2B5EF4-FFF2-40B4-BE49-F238E27FC236}">
                <a16:creationId xmlns:a16="http://schemas.microsoft.com/office/drawing/2014/main" id="{51EC07F6-C758-4764-9A89-E2329B226D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36" r="37785"/>
          <a:stretch/>
        </p:blipFill>
        <p:spPr bwMode="auto">
          <a:xfrm>
            <a:off x="225630" y="256020"/>
            <a:ext cx="4003469" cy="4443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cánh đồng hoang&quot;">
            <a:extLst>
              <a:ext uri="{FF2B5EF4-FFF2-40B4-BE49-F238E27FC236}">
                <a16:creationId xmlns:a16="http://schemas.microsoft.com/office/drawing/2014/main" id="{C17C5E02-9557-40A9-A6E3-F08D9EA61FCF}"/>
              </a:ext>
            </a:extLst>
          </p:cNvPr>
          <p:cNvPicPr>
            <a:picLocks noGrp="1" noChangeAspect="1" noChangeArrowheads="1"/>
          </p:cNvPicPr>
          <p:nvPr>
            <p:ph type="pic" idx="1"/>
          </p:nvPr>
        </p:nvPicPr>
        <p:blipFill rotWithShape="1">
          <a:blip r:embed="rId4">
            <a:extLst>
              <a:ext uri="{28A0092B-C50C-407E-A947-70E740481C1C}">
                <a14:useLocalDpi xmlns:a14="http://schemas.microsoft.com/office/drawing/2010/main" val="0"/>
              </a:ext>
            </a:extLst>
          </a:blip>
          <a:srcRect t="706" b="706"/>
          <a:stretch/>
        </p:blipFill>
        <p:spPr bwMode="auto">
          <a:xfrm>
            <a:off x="4454186" y="256020"/>
            <a:ext cx="7512183" cy="4443675"/>
          </a:xfrm>
          <a:prstGeom prst="rect">
            <a:avLst/>
          </a:prstGeom>
          <a:noFill/>
          <a:extLst>
            <a:ext uri="{909E8E84-426E-40DD-AFC4-6F175D3DCCD1}">
              <a14:hiddenFill xmlns:a14="http://schemas.microsoft.com/office/drawing/2010/main">
                <a:solidFill>
                  <a:srgbClr val="FFFFFF"/>
                </a:solidFill>
              </a14:hiddenFill>
            </a:ext>
          </a:extLst>
        </p:spPr>
      </p:pic>
      <p:sp>
        <p:nvSpPr>
          <p:cNvPr id="4" name="Chỗ dành sẵn cho Văn bản 3">
            <a:extLst>
              <a:ext uri="{FF2B5EF4-FFF2-40B4-BE49-F238E27FC236}">
                <a16:creationId xmlns:a16="http://schemas.microsoft.com/office/drawing/2014/main" id="{67EA2273-5E8C-46B0-86DB-5B3B1C476A5C}"/>
              </a:ext>
            </a:extLst>
          </p:cNvPr>
          <p:cNvSpPr>
            <a:spLocks noGrp="1"/>
          </p:cNvSpPr>
          <p:nvPr>
            <p:ph type="body" sz="half" idx="2"/>
          </p:nvPr>
        </p:nvSpPr>
        <p:spPr>
          <a:xfrm>
            <a:off x="225631" y="4984782"/>
            <a:ext cx="11740738" cy="1873218"/>
          </a:xfrm>
        </p:spPr>
        <p:txBody>
          <a:bodyPr vert="horz" lIns="91440" tIns="45720" rIns="91440" bIns="45720" rtlCol="0" anchor="ctr">
            <a:normAutofit/>
          </a:bodyPr>
          <a:lstStyle/>
          <a:p>
            <a:pPr algn="ctr"/>
            <a:r>
              <a:rPr lang="en-US" altLang="en-US" sz="3600" i="1" dirty="0" err="1">
                <a:latin typeface="Times New Roman" panose="02020603050405020304" pitchFamily="18" charset="0"/>
                <a:cs typeface="Times New Roman" panose="02020603050405020304" pitchFamily="18" charset="0"/>
              </a:rPr>
              <a:t>Cánh</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đồng</a:t>
            </a:r>
            <a:r>
              <a:rPr lang="en-US" altLang="en-US" sz="3600" i="1" dirty="0">
                <a:latin typeface="Times New Roman" panose="02020603050405020304" pitchFamily="18" charset="0"/>
                <a:cs typeface="Times New Roman" panose="02020603050405020304" pitchFamily="18" charset="0"/>
              </a:rPr>
              <a:t> </a:t>
            </a:r>
            <a:r>
              <a:rPr lang="en-US" altLang="en-US" sz="3600" i="1" dirty="0" err="1">
                <a:latin typeface="Times New Roman" panose="02020603050405020304" pitchFamily="18" charset="0"/>
                <a:cs typeface="Times New Roman" panose="02020603050405020304" pitchFamily="18" charset="0"/>
              </a:rPr>
              <a:t>hoang</a:t>
            </a:r>
            <a:r>
              <a:rPr lang="en-US" altLang="en-US" sz="3600" i="1"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rPr>
              <a:t>(</a:t>
            </a:r>
            <a:r>
              <a:rPr lang="en-US" altLang="en-US" sz="3600" dirty="0" err="1">
                <a:latin typeface="Times New Roman" panose="02020603050405020304" pitchFamily="18" charset="0"/>
                <a:cs typeface="Times New Roman" panose="02020603050405020304" pitchFamily="18" charset="0"/>
              </a:rPr>
              <a:t>kịch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bản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phim</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được</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tặng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Huy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chương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vàng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liên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hoan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phim</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toàn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quốc</a:t>
            </a:r>
            <a:r>
              <a:rPr lang="en-US" altLang="en-US" sz="3600" dirty="0">
                <a:latin typeface="Times New Roman" panose="02020603050405020304" pitchFamily="18" charset="0"/>
                <a:cs typeface="Times New Roman" panose="02020603050405020304" pitchFamily="18" charset="0"/>
              </a:rPr>
              <a:t> (1980), </a:t>
            </a:r>
            <a:r>
              <a:rPr lang="en-US" altLang="en-US" sz="3600" dirty="0" err="1">
                <a:latin typeface="Times New Roman" panose="02020603050405020304" pitchFamily="18" charset="0"/>
                <a:cs typeface="Times New Roman" panose="02020603050405020304" pitchFamily="18" charset="0"/>
              </a:rPr>
              <a:t>Huy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chương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vàng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liên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hoan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phim</a:t>
            </a:r>
            <a:r>
              <a:rPr lang="en-US" altLang="en-US" sz="3600" dirty="0">
                <a:latin typeface="Times New Roman" panose="02020603050405020304" pitchFamily="18" charset="0"/>
                <a:cs typeface="Times New Roman" panose="02020603050405020304" pitchFamily="18" charset="0"/>
              </a:rPr>
              <a:t> ở </a:t>
            </a:r>
            <a:r>
              <a:rPr lang="en-US" altLang="en-US" sz="3600" dirty="0" err="1">
                <a:latin typeface="Times New Roman" panose="02020603050405020304" pitchFamily="18" charset="0"/>
                <a:cs typeface="Times New Roman" panose="02020603050405020304" pitchFamily="18" charset="0"/>
              </a:rPr>
              <a:t>Matxcva</a:t>
            </a:r>
            <a:r>
              <a:rPr lang="en-US" altLang="en-US" sz="3600" dirty="0">
                <a:latin typeface="Times New Roman" panose="02020603050405020304" pitchFamily="18" charset="0"/>
                <a:cs typeface="Times New Roman" panose="02020603050405020304" pitchFamily="18" charset="0"/>
              </a:rPr>
              <a:t> (1981)</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500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barn(inVertical)">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arn(inVertic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96F56F7-66E3-42F6-9DAB-8739BBE73621}"/>
              </a:ext>
            </a:extLst>
          </p:cNvPr>
          <p:cNvSpPr txBox="1"/>
          <p:nvPr/>
        </p:nvSpPr>
        <p:spPr>
          <a:xfrm>
            <a:off x="4166951" y="470263"/>
            <a:ext cx="3858098" cy="830997"/>
          </a:xfrm>
          <a:prstGeom prst="rect">
            <a:avLst/>
          </a:prstGeom>
          <a:noFill/>
        </p:spPr>
        <p:txBody>
          <a:bodyPr wrap="square" rtlCol="0">
            <a:spAutoFit/>
          </a:bodyPr>
          <a:lstStyle/>
          <a:p>
            <a:r>
              <a:rPr lang="en-SG" sz="4800" dirty="0">
                <a:solidFill>
                  <a:srgbClr val="FF0000"/>
                </a:solidFill>
                <a:latin typeface="#9Slide03 Arima Madurai Black" panose="00000A00000000000000" pitchFamily="2" charset="0"/>
                <a:cs typeface="#9Slide03 Arima Madurai Black" panose="00000A00000000000000" pitchFamily="2" charset="0"/>
              </a:rPr>
              <a:t>2. </a:t>
            </a:r>
            <a:r>
              <a:rPr lang="en-SG" sz="4800" dirty="0" err="1">
                <a:solidFill>
                  <a:srgbClr val="FF0000"/>
                </a:solidFill>
                <a:latin typeface="#9Slide03 Arima Madurai Black" panose="00000A00000000000000" pitchFamily="2" charset="0"/>
                <a:cs typeface="#9Slide03 Arima Madurai Black" panose="00000A00000000000000" pitchFamily="2" charset="0"/>
              </a:rPr>
              <a:t>Tác</a:t>
            </a:r>
            <a:r>
              <a:rPr lang="en-SG" sz="4800" dirty="0">
                <a:solidFill>
                  <a:srgbClr val="FF0000"/>
                </a:solidFill>
                <a:latin typeface="#9Slide03 Arima Madurai Black" panose="00000A00000000000000" pitchFamily="2" charset="0"/>
                <a:cs typeface="#9Slide03 Arima Madurai Black" panose="00000A00000000000000" pitchFamily="2" charset="0"/>
              </a:rPr>
              <a:t> </a:t>
            </a:r>
            <a:r>
              <a:rPr lang="en-SG" sz="4800" dirty="0" err="1">
                <a:solidFill>
                  <a:srgbClr val="FF0000"/>
                </a:solidFill>
                <a:latin typeface="#9Slide03 Arima Madurai Black" panose="00000A00000000000000" pitchFamily="2" charset="0"/>
                <a:cs typeface="#9Slide03 Arima Madurai Black" panose="00000A00000000000000" pitchFamily="2" charset="0"/>
              </a:rPr>
              <a:t>phẩm</a:t>
            </a:r>
            <a:endParaRPr lang="en-SG" sz="4800" dirty="0">
              <a:solidFill>
                <a:srgbClr val="FF0000"/>
              </a:solidFill>
              <a:latin typeface="#9Slide03 Arima Madurai Black" panose="00000A00000000000000" pitchFamily="2" charset="0"/>
              <a:cs typeface="#9Slide03 Arima Madurai Black" panose="00000A00000000000000" pitchFamily="2" charset="0"/>
            </a:endParaRPr>
          </a:p>
        </p:txBody>
      </p:sp>
      <p:pic>
        <p:nvPicPr>
          <p:cNvPr id="13" name="Picture 2" descr="Kết quả hình ảnh cho chiếc lược ngà&quot;">
            <a:extLst>
              <a:ext uri="{FF2B5EF4-FFF2-40B4-BE49-F238E27FC236}">
                <a16:creationId xmlns:a16="http://schemas.microsoft.com/office/drawing/2014/main" id="{202CA97F-E0BE-41BD-B6DD-9A47FB705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972" b="22972"/>
          <a:stretch>
            <a:fillRect/>
          </a:stretch>
        </p:blipFill>
        <p:spPr bwMode="auto">
          <a:xfrm>
            <a:off x="6702356" y="1945531"/>
            <a:ext cx="5011545" cy="4142496"/>
          </a:xfrm>
          <a:prstGeom prst="rect">
            <a:avLst/>
          </a:prstGeom>
          <a:noFill/>
          <a:extLst>
            <a:ext uri="{909E8E84-426E-40DD-AFC4-6F175D3DCCD1}">
              <a14:hiddenFill xmlns:a14="http://schemas.microsoft.com/office/drawing/2010/main">
                <a:solidFill>
                  <a:srgbClr val="FFFFFF"/>
                </a:solidFill>
              </a14:hiddenFill>
            </a:ext>
          </a:extLst>
        </p:spPr>
      </p:pic>
      <p:sp>
        <p:nvSpPr>
          <p:cNvPr id="6" name="Chỗ dành sẵn cho Văn bản 9">
            <a:extLst>
              <a:ext uri="{FF2B5EF4-FFF2-40B4-BE49-F238E27FC236}">
                <a16:creationId xmlns:a16="http://schemas.microsoft.com/office/drawing/2014/main" id="{144BD0B8-9BC4-4A41-8F58-C96899A16C7A}"/>
              </a:ext>
            </a:extLst>
          </p:cNvPr>
          <p:cNvSpPr txBox="1">
            <a:spLocks/>
          </p:cNvSpPr>
          <p:nvPr/>
        </p:nvSpPr>
        <p:spPr>
          <a:xfrm>
            <a:off x="184825" y="1766523"/>
            <a:ext cx="6118697" cy="1662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lvl="1" indent="-447675" algn="just">
              <a:spcBef>
                <a:spcPct val="50000"/>
              </a:spcBef>
              <a:buFont typeface="Wingdings" panose="05000000000000000000" pitchFamily="2" charset="2"/>
              <a:buChar char="ü"/>
            </a:pPr>
            <a:r>
              <a:rPr lang="en-US" altLang="en-US" sz="3600" dirty="0">
                <a:latin typeface="Times New Roman" panose="02020603050405020304" pitchFamily="18" charset="0"/>
              </a:rPr>
              <a:t> </a:t>
            </a:r>
            <a:r>
              <a:rPr lang="en-US" altLang="en-US" sz="3600" b="1" dirty="0" err="1">
                <a:latin typeface="Times New Roman" panose="02020603050405020304" pitchFamily="18" charset="0"/>
              </a:rPr>
              <a:t>Hoàn</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cảnh</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sáng</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tác</a:t>
            </a:r>
            <a:r>
              <a:rPr lang="en-US" altLang="en-US" sz="3600" b="1" dirty="0">
                <a:latin typeface="Times New Roman" panose="02020603050405020304" pitchFamily="18" charset="0"/>
              </a:rPr>
              <a:t>: </a:t>
            </a:r>
            <a:r>
              <a:rPr lang="en-US" altLang="en-US" sz="3600" dirty="0" err="1">
                <a:latin typeface="Times New Roman" panose="02020603050405020304" pitchFamily="18" charset="0"/>
              </a:rPr>
              <a:t>Năm</a:t>
            </a:r>
            <a:r>
              <a:rPr lang="en-US" altLang="en-US" sz="3600" b="1" dirty="0">
                <a:latin typeface="Times New Roman" panose="02020603050405020304" pitchFamily="18" charset="0"/>
              </a:rPr>
              <a:t> </a:t>
            </a:r>
            <a:r>
              <a:rPr lang="en-US" altLang="en-US" sz="3600" dirty="0">
                <a:latin typeface="Times New Roman" panose="02020603050405020304" pitchFamily="18" charset="0"/>
              </a:rPr>
              <a:t>1966, </a:t>
            </a:r>
            <a:r>
              <a:rPr lang="en-US" altLang="en-US" sz="3600" dirty="0" err="1">
                <a:latin typeface="Times New Roman" panose="02020603050405020304" pitchFamily="18" charset="0"/>
              </a:rPr>
              <a:t>khi</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cuộc</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kháng</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chiến</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chống</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Mĩ</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diễn</a:t>
            </a:r>
            <a:r>
              <a:rPr lang="en-US" altLang="en-US" sz="3600" dirty="0">
                <a:latin typeface="Times New Roman" panose="02020603050405020304" pitchFamily="18" charset="0"/>
              </a:rPr>
              <a:t> ra </a:t>
            </a:r>
            <a:r>
              <a:rPr lang="en-US" altLang="en-US" sz="3600" dirty="0" err="1">
                <a:latin typeface="Times New Roman" panose="02020603050405020304" pitchFamily="18" charset="0"/>
              </a:rPr>
              <a:t>ác</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liệt</a:t>
            </a:r>
            <a:r>
              <a:rPr lang="en-US" altLang="en-US" sz="3600" dirty="0">
                <a:latin typeface="Times New Roman" panose="02020603050405020304" pitchFamily="18" charset="0"/>
              </a:rPr>
              <a:t>.</a:t>
            </a:r>
            <a:endParaRPr lang="en-US" sz="4800" dirty="0"/>
          </a:p>
        </p:txBody>
      </p:sp>
      <p:sp>
        <p:nvSpPr>
          <p:cNvPr id="7" name="Chỗ dành sẵn cho Văn bản 9">
            <a:extLst>
              <a:ext uri="{FF2B5EF4-FFF2-40B4-BE49-F238E27FC236}">
                <a16:creationId xmlns:a16="http://schemas.microsoft.com/office/drawing/2014/main" id="{8056A380-B8C9-4AAB-AAB5-894C7FB90722}"/>
              </a:ext>
            </a:extLst>
          </p:cNvPr>
          <p:cNvSpPr txBox="1">
            <a:spLocks/>
          </p:cNvSpPr>
          <p:nvPr/>
        </p:nvSpPr>
        <p:spPr>
          <a:xfrm>
            <a:off x="184825" y="3685672"/>
            <a:ext cx="6118697" cy="7045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lvl="1" indent="-447675" algn="just">
              <a:spcBef>
                <a:spcPct val="50000"/>
              </a:spcBef>
              <a:buFont typeface="Wingdings" panose="05000000000000000000" pitchFamily="2" charset="2"/>
              <a:buChar char="ü"/>
            </a:pPr>
            <a:r>
              <a:rPr lang="en-US" altLang="en-US" sz="3600" b="1" dirty="0" err="1">
                <a:latin typeface="Times New Roman" panose="02020603050405020304" pitchFamily="18" charset="0"/>
              </a:rPr>
              <a:t>Thể</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loại</a:t>
            </a:r>
            <a:r>
              <a:rPr lang="en-US" altLang="en-US" sz="3600" b="1" dirty="0">
                <a:latin typeface="Times New Roman" panose="02020603050405020304" pitchFamily="18" charset="0"/>
              </a:rPr>
              <a:t>: </a:t>
            </a:r>
            <a:r>
              <a:rPr lang="en-US" altLang="en-US" sz="3600" dirty="0" err="1">
                <a:latin typeface="Times New Roman" panose="02020603050405020304" pitchFamily="18" charset="0"/>
              </a:rPr>
              <a:t>Truyện</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ngắn</a:t>
            </a:r>
            <a:r>
              <a:rPr lang="en-US" altLang="en-US" sz="3600" dirty="0">
                <a:latin typeface="Times New Roman" panose="02020603050405020304" pitchFamily="18" charset="0"/>
              </a:rPr>
              <a:t>.</a:t>
            </a:r>
            <a:endParaRPr lang="en-US" sz="4800" dirty="0"/>
          </a:p>
        </p:txBody>
      </p:sp>
      <p:sp>
        <p:nvSpPr>
          <p:cNvPr id="8" name="Chỗ dành sẵn cho Văn bản 9">
            <a:extLst>
              <a:ext uri="{FF2B5EF4-FFF2-40B4-BE49-F238E27FC236}">
                <a16:creationId xmlns:a16="http://schemas.microsoft.com/office/drawing/2014/main" id="{8FD8534F-057B-4940-9464-A5388D9336BF}"/>
              </a:ext>
            </a:extLst>
          </p:cNvPr>
          <p:cNvSpPr txBox="1">
            <a:spLocks/>
          </p:cNvSpPr>
          <p:nvPr/>
        </p:nvSpPr>
        <p:spPr>
          <a:xfrm>
            <a:off x="184824" y="4571546"/>
            <a:ext cx="6118697" cy="465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lvl="1" indent="-447675" algn="just">
              <a:spcBef>
                <a:spcPct val="50000"/>
              </a:spcBef>
              <a:buFont typeface="Wingdings" panose="05000000000000000000" pitchFamily="2" charset="2"/>
              <a:buChar char="ü"/>
            </a:pPr>
            <a:r>
              <a:rPr lang="en-US" altLang="en-US" sz="3600" b="1" dirty="0" err="1">
                <a:latin typeface="Times New Roman" panose="02020603050405020304" pitchFamily="18" charset="0"/>
              </a:rPr>
              <a:t>Đề</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tài</a:t>
            </a:r>
            <a:r>
              <a:rPr lang="en-US" altLang="en-US" sz="3600" b="1" dirty="0">
                <a:latin typeface="Times New Roman" panose="02020603050405020304" pitchFamily="18" charset="0"/>
              </a:rPr>
              <a:t>: </a:t>
            </a:r>
            <a:r>
              <a:rPr lang="en-US" altLang="en-US" sz="3600" dirty="0" err="1">
                <a:latin typeface="Times New Roman" panose="02020603050405020304" pitchFamily="18" charset="0"/>
              </a:rPr>
              <a:t>Viết</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về</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chiến</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tranh</a:t>
            </a:r>
            <a:endParaRPr lang="en-US" sz="4800" dirty="0"/>
          </a:p>
        </p:txBody>
      </p:sp>
      <p:sp>
        <p:nvSpPr>
          <p:cNvPr id="9" name="Chỗ dành sẵn cho Văn bản 9">
            <a:extLst>
              <a:ext uri="{FF2B5EF4-FFF2-40B4-BE49-F238E27FC236}">
                <a16:creationId xmlns:a16="http://schemas.microsoft.com/office/drawing/2014/main" id="{1E3DA736-ECDA-4708-9701-C7A689DC6836}"/>
              </a:ext>
            </a:extLst>
          </p:cNvPr>
          <p:cNvSpPr txBox="1">
            <a:spLocks/>
          </p:cNvSpPr>
          <p:nvPr/>
        </p:nvSpPr>
        <p:spPr>
          <a:xfrm>
            <a:off x="184823" y="5548316"/>
            <a:ext cx="6118697" cy="784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lvl="1" indent="-447675" algn="just">
              <a:spcBef>
                <a:spcPct val="50000"/>
              </a:spcBef>
              <a:buFont typeface="Wingdings" panose="05000000000000000000" pitchFamily="2" charset="2"/>
              <a:buChar char="ü"/>
            </a:pPr>
            <a:r>
              <a:rPr lang="en-US" altLang="en-US" sz="3600" b="1" dirty="0" err="1">
                <a:latin typeface="Times New Roman" panose="02020603050405020304" pitchFamily="18" charset="0"/>
              </a:rPr>
              <a:t>Chủ</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đề</a:t>
            </a:r>
            <a:r>
              <a:rPr lang="en-US" altLang="en-US" sz="3600" b="1" dirty="0">
                <a:latin typeface="Times New Roman" panose="02020603050405020304" pitchFamily="18" charset="0"/>
              </a:rPr>
              <a:t>: </a:t>
            </a:r>
            <a:r>
              <a:rPr lang="en-US" altLang="en-US" sz="3600" dirty="0">
                <a:latin typeface="Times New Roman" panose="02020603050405020304" pitchFamily="18" charset="0"/>
              </a:rPr>
              <a:t>Ca </a:t>
            </a:r>
            <a:r>
              <a:rPr lang="en-US" altLang="en-US" sz="3600" dirty="0" err="1">
                <a:latin typeface="Times New Roman" panose="02020603050405020304" pitchFamily="18" charset="0"/>
              </a:rPr>
              <a:t>ngợi</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tình</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phụ</a:t>
            </a:r>
            <a:r>
              <a:rPr lang="en-US" altLang="en-US" sz="3600" dirty="0">
                <a:latin typeface="Times New Roman" panose="02020603050405020304" pitchFamily="18" charset="0"/>
              </a:rPr>
              <a:t> </a:t>
            </a:r>
            <a:r>
              <a:rPr lang="en-US" altLang="en-US" sz="3600" dirty="0" err="1">
                <a:latin typeface="Times New Roman" panose="02020603050405020304" pitchFamily="18" charset="0"/>
              </a:rPr>
              <a:t>tử</a:t>
            </a:r>
            <a:r>
              <a:rPr lang="en-US" altLang="en-US" sz="3600" dirty="0">
                <a:latin typeface="Times New Roman" panose="02020603050405020304" pitchFamily="18" charset="0"/>
              </a:rPr>
              <a:t>.</a:t>
            </a:r>
          </a:p>
          <a:p>
            <a:pPr algn="just"/>
            <a:endParaRPr lang="en-US" sz="4800" dirty="0"/>
          </a:p>
        </p:txBody>
      </p:sp>
    </p:spTree>
    <p:extLst>
      <p:ext uri="{BB962C8B-B14F-4D97-AF65-F5344CB8AC3E}">
        <p14:creationId xmlns:p14="http://schemas.microsoft.com/office/powerpoint/2010/main" val="34449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additive="base">
                                        <p:cTn id="2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 calcmode="lin" valueType="num">
                                      <p:cBhvr additive="base">
                                        <p:cTn id="3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P spid="7" grpId="0" build="p"/>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4">
            <a:extLst>
              <a:ext uri="{FF2B5EF4-FFF2-40B4-BE49-F238E27FC236}">
                <a16:creationId xmlns:a16="http://schemas.microsoft.com/office/drawing/2014/main" id="{F7776AED-4D9B-4D06-9EBD-C21EEF88B2FA}"/>
              </a:ext>
            </a:extLst>
          </p:cNvPr>
          <p:cNvSpPr>
            <a:spLocks noChangeArrowheads="1"/>
          </p:cNvSpPr>
          <p:nvPr/>
        </p:nvSpPr>
        <p:spPr bwMode="auto">
          <a:xfrm>
            <a:off x="1752600" y="2900469"/>
            <a:ext cx="2438400" cy="1066800"/>
          </a:xfrm>
          <a:prstGeom prst="roundRect">
            <a:avLst>
              <a:gd name="adj" fmla="val 16667"/>
            </a:avLst>
          </a:prstGeom>
          <a:solidFill>
            <a:schemeClr val="accent2">
              <a:lumMod val="20000"/>
              <a:lumOff val="80000"/>
            </a:schemeClr>
          </a:solidFill>
          <a:ln w="12700">
            <a:solidFill>
              <a:srgbClr val="800000"/>
            </a:solidFill>
            <a:round/>
            <a:headEnd/>
            <a:tailEnd/>
          </a:ln>
          <a:effectLst/>
        </p:spPr>
        <p:txBody>
          <a:bodyPr wrap="none"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algn="ctr" eaLnBrk="1" hangingPunct="1"/>
            <a:r>
              <a:rPr lang="vi-VN" altLang="en-US" sz="2800" b="1" dirty="0">
                <a:latin typeface="Times New Roman" panose="02020603050405020304" pitchFamily="18" charset="0"/>
              </a:rPr>
              <a:t>Ba về thăm nhà</a:t>
            </a:r>
          </a:p>
          <a:p>
            <a:pPr algn="ctr" eaLnBrk="1" hangingPunct="1"/>
            <a:r>
              <a:rPr lang="vi-VN" altLang="en-US" sz="2800" b="1" dirty="0">
                <a:latin typeface="Times New Roman" panose="02020603050405020304" pitchFamily="18" charset="0"/>
              </a:rPr>
              <a:t> sau 8 năm</a:t>
            </a:r>
          </a:p>
        </p:txBody>
      </p:sp>
      <p:sp>
        <p:nvSpPr>
          <p:cNvPr id="18441" name="AutoShape 15">
            <a:extLst>
              <a:ext uri="{FF2B5EF4-FFF2-40B4-BE49-F238E27FC236}">
                <a16:creationId xmlns:a16="http://schemas.microsoft.com/office/drawing/2014/main" id="{5D71A9A5-8978-4B8F-9896-FF308C6C2189}"/>
              </a:ext>
            </a:extLst>
          </p:cNvPr>
          <p:cNvSpPr>
            <a:spLocks noChangeArrowheads="1"/>
          </p:cNvSpPr>
          <p:nvPr/>
        </p:nvSpPr>
        <p:spPr bwMode="auto">
          <a:xfrm>
            <a:off x="7883526" y="3082052"/>
            <a:ext cx="2549525" cy="1061324"/>
          </a:xfrm>
          <a:prstGeom prst="roundRect">
            <a:avLst>
              <a:gd name="adj" fmla="val 16667"/>
            </a:avLst>
          </a:prstGeom>
          <a:solidFill>
            <a:schemeClr val="accent2">
              <a:lumMod val="20000"/>
              <a:lumOff val="80000"/>
            </a:schemeClr>
          </a:solidFill>
          <a:ln w="12700">
            <a:solidFill>
              <a:srgbClr val="800000"/>
            </a:solidFill>
            <a:round/>
            <a:headEnd/>
            <a:tailEnd/>
          </a:ln>
          <a:effectLst/>
        </p:spPr>
        <p:txBody>
          <a:bodyPr wrap="none"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err="1">
                <a:latin typeface="Times New Roman" panose="02020603050405020304" pitchFamily="18" charset="0"/>
              </a:rPr>
              <a:t>Nhận</a:t>
            </a:r>
            <a:r>
              <a:rPr lang="en-US" altLang="en-US" sz="2800" b="1" dirty="0">
                <a:latin typeface="Times New Roman" panose="02020603050405020304" pitchFamily="18" charset="0"/>
              </a:rPr>
              <a:t> </a:t>
            </a:r>
            <a:r>
              <a:rPr lang="en-US" altLang="en-US" sz="2800" b="1" dirty="0" err="1">
                <a:latin typeface="Times New Roman" panose="02020603050405020304" pitchFamily="18" charset="0"/>
              </a:rPr>
              <a:t>ba</a:t>
            </a:r>
            <a:r>
              <a:rPr lang="en-US" altLang="en-US" sz="2800" b="1" dirty="0">
                <a:latin typeface="Times New Roman" panose="02020603050405020304" pitchFamily="18" charset="0"/>
              </a:rPr>
              <a:t> </a:t>
            </a:r>
          </a:p>
          <a:p>
            <a:pPr algn="ctr" eaLnBrk="1" hangingPunct="1"/>
            <a:r>
              <a:rPr lang="vi-VN" altLang="en-US" sz="2800" b="1" dirty="0">
                <a:latin typeface="Times New Roman" panose="02020603050405020304" pitchFamily="18" charset="0"/>
                <a:sym typeface="Wingdings" panose="05000000000000000000" pitchFamily="2" charset="2"/>
              </a:rPr>
              <a:t> ba lên đường</a:t>
            </a:r>
          </a:p>
        </p:txBody>
      </p:sp>
      <p:sp>
        <p:nvSpPr>
          <p:cNvPr id="18442" name="AutoShape 17">
            <a:extLst>
              <a:ext uri="{FF2B5EF4-FFF2-40B4-BE49-F238E27FC236}">
                <a16:creationId xmlns:a16="http://schemas.microsoft.com/office/drawing/2014/main" id="{EB5CF557-0EEF-41B2-9C36-FCFE116721EC}"/>
              </a:ext>
            </a:extLst>
          </p:cNvPr>
          <p:cNvSpPr>
            <a:spLocks noChangeArrowheads="1"/>
          </p:cNvSpPr>
          <p:nvPr/>
        </p:nvSpPr>
        <p:spPr bwMode="auto">
          <a:xfrm>
            <a:off x="4419600" y="690669"/>
            <a:ext cx="3124200" cy="1023832"/>
          </a:xfrm>
          <a:prstGeom prst="roundRect">
            <a:avLst>
              <a:gd name="adj" fmla="val 16667"/>
            </a:avLst>
          </a:prstGeom>
          <a:solidFill>
            <a:schemeClr val="accent2">
              <a:lumMod val="20000"/>
              <a:lumOff val="80000"/>
            </a:schemeClr>
          </a:solidFill>
          <a:ln w="12700">
            <a:solidFill>
              <a:schemeClr val="accent2"/>
            </a:solidFill>
            <a:round/>
            <a:headEnd/>
            <a:tailEnd/>
          </a:ln>
          <a:effectLst/>
        </p:spPr>
        <p:txBody>
          <a:bodyPr wrap="none"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latin typeface="Times New Roman" panose="02020603050405020304" pitchFamily="18" charset="0"/>
              </a:rPr>
              <a:t>3 </a:t>
            </a:r>
            <a:r>
              <a:rPr lang="en-US" altLang="en-US" sz="2800" b="1" dirty="0" err="1">
                <a:latin typeface="Times New Roman" panose="02020603050405020304" pitchFamily="18" charset="0"/>
              </a:rPr>
              <a:t>ngày</a:t>
            </a:r>
            <a:r>
              <a:rPr lang="en-US" altLang="en-US" sz="2800" b="1" dirty="0">
                <a:latin typeface="Times New Roman" panose="02020603050405020304" pitchFamily="18" charset="0"/>
              </a:rPr>
              <a:t> </a:t>
            </a:r>
            <a:r>
              <a:rPr lang="en-US" altLang="en-US" sz="2800" b="1" dirty="0" err="1">
                <a:latin typeface="Times New Roman" panose="02020603050405020304" pitchFamily="18" charset="0"/>
              </a:rPr>
              <a:t>ba</a:t>
            </a:r>
            <a:r>
              <a:rPr lang="en-US" altLang="en-US" sz="2800" b="1" dirty="0">
                <a:latin typeface="Times New Roman" panose="02020603050405020304" pitchFamily="18" charset="0"/>
              </a:rPr>
              <a:t> ở </a:t>
            </a:r>
            <a:r>
              <a:rPr lang="en-US" altLang="en-US" sz="2800" b="1" dirty="0" err="1">
                <a:latin typeface="Times New Roman" panose="02020603050405020304" pitchFamily="18" charset="0"/>
              </a:rPr>
              <a:t>nhà</a:t>
            </a:r>
            <a:endParaRPr lang="en-US" altLang="en-US" sz="2800" b="1" dirty="0">
              <a:latin typeface="Times New Roman" panose="02020603050405020304" pitchFamily="18" charset="0"/>
            </a:endParaRPr>
          </a:p>
          <a:p>
            <a:pPr algn="ctr" eaLnBrk="1" hangingPunct="1"/>
            <a:r>
              <a:rPr lang="en-US" altLang="en-US" sz="2800" b="1" dirty="0">
                <a:latin typeface="Times New Roman" panose="02020603050405020304" pitchFamily="18" charset="0"/>
              </a:rPr>
              <a:t>Thu </a:t>
            </a:r>
            <a:r>
              <a:rPr lang="en-US" altLang="en-US" sz="2800" b="1" dirty="0" err="1">
                <a:latin typeface="Times New Roman" panose="02020603050405020304" pitchFamily="18" charset="0"/>
              </a:rPr>
              <a:t>không</a:t>
            </a:r>
            <a:r>
              <a:rPr lang="en-US" altLang="en-US" sz="2800" b="1" dirty="0">
                <a:latin typeface="Times New Roman" panose="02020603050405020304" pitchFamily="18" charset="0"/>
              </a:rPr>
              <a:t> </a:t>
            </a:r>
            <a:r>
              <a:rPr lang="en-US" altLang="en-US" sz="2800" b="1" dirty="0" err="1">
                <a:latin typeface="Times New Roman" panose="02020603050405020304" pitchFamily="18" charset="0"/>
              </a:rPr>
              <a:t>nhận</a:t>
            </a:r>
            <a:r>
              <a:rPr lang="en-US" altLang="en-US" sz="2800" b="1" dirty="0">
                <a:latin typeface="Times New Roman" panose="02020603050405020304" pitchFamily="18" charset="0"/>
              </a:rPr>
              <a:t> ra</a:t>
            </a:r>
            <a:endParaRPr lang="en-US" altLang="en-US" sz="2800" dirty="0">
              <a:latin typeface="Times New Roman" panose="02020603050405020304" pitchFamily="18" charset="0"/>
            </a:endParaRPr>
          </a:p>
        </p:txBody>
      </p:sp>
      <p:sp>
        <p:nvSpPr>
          <p:cNvPr id="324634" name="Rectangle 26">
            <a:extLst>
              <a:ext uri="{FF2B5EF4-FFF2-40B4-BE49-F238E27FC236}">
                <a16:creationId xmlns:a16="http://schemas.microsoft.com/office/drawing/2014/main" id="{6C6918C5-D665-457A-B03B-293AE685BE24}"/>
              </a:ext>
            </a:extLst>
          </p:cNvPr>
          <p:cNvSpPr>
            <a:spLocks noChangeArrowheads="1"/>
          </p:cNvSpPr>
          <p:nvPr/>
        </p:nvSpPr>
        <p:spPr bwMode="auto">
          <a:xfrm>
            <a:off x="4191000" y="5105400"/>
            <a:ext cx="3352800" cy="1295400"/>
          </a:xfrm>
          <a:prstGeom prst="rect">
            <a:avLst/>
          </a:prstGeom>
          <a:gradFill rotWithShape="0">
            <a:gsLst>
              <a:gs pos="0">
                <a:srgbClr val="99FF33"/>
              </a:gs>
              <a:gs pos="50000">
                <a:srgbClr val="FFFFCC"/>
              </a:gs>
              <a:gs pos="100000">
                <a:srgbClr val="99FF33"/>
              </a:gs>
            </a:gsLst>
            <a:lin ang="5400000" scaled="1"/>
          </a:gradFill>
          <a:ln w="12700">
            <a:solidFill>
              <a:srgbClr val="CC00CC"/>
            </a:solidFill>
            <a:miter lim="800000"/>
            <a:headEnd/>
            <a:tailEnd/>
          </a:ln>
          <a:effectLst/>
          <a:scene3d>
            <a:camera prst="orthographicFront"/>
            <a:lightRig rig="threePt" dir="t"/>
          </a:scene3d>
          <a:sp3d>
            <a:bevelT prst="convex"/>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3200" b="1" dirty="0" err="1">
                <a:solidFill>
                  <a:srgbClr val="0000CC"/>
                </a:solidFill>
                <a:latin typeface="Times New Roman"/>
              </a:rPr>
              <a:t>Tình</a:t>
            </a:r>
            <a:r>
              <a:rPr lang="en-US" sz="3200" b="1" dirty="0">
                <a:solidFill>
                  <a:srgbClr val="0000CC"/>
                </a:solidFill>
                <a:latin typeface="Times New Roman"/>
              </a:rPr>
              <a:t> cha con</a:t>
            </a:r>
          </a:p>
          <a:p>
            <a:pPr algn="ctr">
              <a:defRPr/>
            </a:pPr>
            <a:r>
              <a:rPr lang="en-US" sz="3200" b="1" dirty="0">
                <a:solidFill>
                  <a:srgbClr val="0000CC"/>
                </a:solidFill>
                <a:latin typeface="Times New Roman"/>
              </a:rPr>
              <a:t> </a:t>
            </a:r>
            <a:r>
              <a:rPr lang="en-US" sz="3200" b="1" dirty="0" err="1">
                <a:solidFill>
                  <a:srgbClr val="FF0000"/>
                </a:solidFill>
                <a:latin typeface="Times New Roman"/>
              </a:rPr>
              <a:t>mãnh</a:t>
            </a:r>
            <a:r>
              <a:rPr lang="en-US" sz="3200" b="1" dirty="0">
                <a:solidFill>
                  <a:srgbClr val="FF0000"/>
                </a:solidFill>
                <a:latin typeface="Times New Roman"/>
              </a:rPr>
              <a:t> </a:t>
            </a:r>
            <a:r>
              <a:rPr lang="en-US" sz="3200" b="1" dirty="0" err="1">
                <a:solidFill>
                  <a:srgbClr val="FF0000"/>
                </a:solidFill>
                <a:latin typeface="Times New Roman"/>
              </a:rPr>
              <a:t>liệt</a:t>
            </a:r>
            <a:r>
              <a:rPr lang="en-US" sz="3200" b="1" dirty="0">
                <a:solidFill>
                  <a:srgbClr val="FF0000"/>
                </a:solidFill>
                <a:latin typeface="Times New Roman"/>
              </a:rPr>
              <a:t>, </a:t>
            </a:r>
            <a:r>
              <a:rPr lang="en-US" sz="3200" b="1" dirty="0" err="1">
                <a:solidFill>
                  <a:srgbClr val="FF0000"/>
                </a:solidFill>
                <a:latin typeface="Times New Roman"/>
              </a:rPr>
              <a:t>sâu</a:t>
            </a:r>
            <a:r>
              <a:rPr lang="en-US" sz="3200" b="1" dirty="0">
                <a:solidFill>
                  <a:srgbClr val="FF0000"/>
                </a:solidFill>
                <a:latin typeface="Times New Roman"/>
              </a:rPr>
              <a:t> </a:t>
            </a:r>
            <a:r>
              <a:rPr lang="en-US" sz="3200" b="1" dirty="0" err="1">
                <a:solidFill>
                  <a:srgbClr val="FF0000"/>
                </a:solidFill>
                <a:latin typeface="Times New Roman"/>
              </a:rPr>
              <a:t>sắc</a:t>
            </a:r>
            <a:r>
              <a:rPr lang="en-US" sz="3200" b="1" dirty="0">
                <a:solidFill>
                  <a:srgbClr val="FF0000"/>
                </a:solidFill>
                <a:latin typeface="Times New Roman"/>
              </a:rPr>
              <a:t> </a:t>
            </a:r>
          </a:p>
        </p:txBody>
      </p:sp>
      <p:pic>
        <p:nvPicPr>
          <p:cNvPr id="18446" name="Picture 27" descr="VAN THAOGIANG 3">
            <a:extLst>
              <a:ext uri="{FF2B5EF4-FFF2-40B4-BE49-F238E27FC236}">
                <a16:creationId xmlns:a16="http://schemas.microsoft.com/office/drawing/2014/main" id="{DD4E4E36-3E10-4831-9896-15E672983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55" y="228601"/>
            <a:ext cx="2321671" cy="2057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8447" name="Picture 28" descr="3">
            <a:extLst>
              <a:ext uri="{FF2B5EF4-FFF2-40B4-BE49-F238E27FC236}">
                <a16:creationId xmlns:a16="http://schemas.microsoft.com/office/drawing/2014/main" id="{C6691F2E-D357-484A-9B80-1F01595B3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201458"/>
            <a:ext cx="26670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29" descr="Picture1">
            <a:extLst>
              <a:ext uri="{FF2B5EF4-FFF2-40B4-BE49-F238E27FC236}">
                <a16:creationId xmlns:a16="http://schemas.microsoft.com/office/drawing/2014/main" id="{26539D37-A44E-4EE9-9756-FFDAFD7C81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3875" y="4495799"/>
            <a:ext cx="2549525" cy="2133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8449" name="AutoShape 21">
            <a:extLst>
              <a:ext uri="{FF2B5EF4-FFF2-40B4-BE49-F238E27FC236}">
                <a16:creationId xmlns:a16="http://schemas.microsoft.com/office/drawing/2014/main" id="{F197CC78-1D5D-4895-B87A-EE7EE52C8777}"/>
              </a:ext>
            </a:extLst>
          </p:cNvPr>
          <p:cNvSpPr>
            <a:spLocks noChangeArrowheads="1"/>
          </p:cNvSpPr>
          <p:nvPr/>
        </p:nvSpPr>
        <p:spPr bwMode="auto">
          <a:xfrm rot="2630300">
            <a:off x="7621367" y="1998852"/>
            <a:ext cx="1673225" cy="457200"/>
          </a:xfrm>
          <a:prstGeom prst="curvedDownArrow">
            <a:avLst>
              <a:gd name="adj1" fmla="val 73194"/>
              <a:gd name="adj2" fmla="val 146389"/>
              <a:gd name="adj3" fmla="val 33333"/>
            </a:avLst>
          </a:prstGeom>
          <a:gradFill rotWithShape="0">
            <a:gsLst>
              <a:gs pos="0">
                <a:srgbClr val="0000FF"/>
              </a:gs>
              <a:gs pos="100000">
                <a:srgbClr val="9400ED"/>
              </a:gs>
            </a:gsLst>
            <a:lin ang="0" scaled="1"/>
          </a:gradFill>
          <a:ln w="12700">
            <a:solidFill>
              <a:srgbClr val="EAEAE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imes New Roman" panose="02020603050405020304" pitchFamily="18" charset="0"/>
            </a:endParaRPr>
          </a:p>
        </p:txBody>
      </p:sp>
      <p:sp>
        <p:nvSpPr>
          <p:cNvPr id="18450" name="AutoShape 20">
            <a:extLst>
              <a:ext uri="{FF2B5EF4-FFF2-40B4-BE49-F238E27FC236}">
                <a16:creationId xmlns:a16="http://schemas.microsoft.com/office/drawing/2014/main" id="{3DAEDAF1-1745-4BB3-B7DF-C347210FB30E}"/>
              </a:ext>
            </a:extLst>
          </p:cNvPr>
          <p:cNvSpPr>
            <a:spLocks noChangeArrowheads="1"/>
          </p:cNvSpPr>
          <p:nvPr/>
        </p:nvSpPr>
        <p:spPr bwMode="auto">
          <a:xfrm rot="19398789">
            <a:off x="2554007" y="1817640"/>
            <a:ext cx="1901825" cy="381000"/>
          </a:xfrm>
          <a:prstGeom prst="curvedDownArrow">
            <a:avLst>
              <a:gd name="adj1" fmla="val 99833"/>
              <a:gd name="adj2" fmla="val 199667"/>
              <a:gd name="adj3" fmla="val 33333"/>
            </a:avLst>
          </a:prstGeom>
          <a:gradFill rotWithShape="0">
            <a:gsLst>
              <a:gs pos="0">
                <a:srgbClr val="0000FF"/>
              </a:gs>
              <a:gs pos="100000">
                <a:srgbClr val="9400ED"/>
              </a:gs>
            </a:gsLst>
            <a:lin ang="0" scaled="1"/>
          </a:gradFill>
          <a:ln w="12700">
            <a:solidFill>
              <a:srgbClr val="EAEAE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imes New Roman" panose="02020603050405020304" pitchFamily="18" charset="0"/>
            </a:endParaRPr>
          </a:p>
        </p:txBody>
      </p:sp>
      <p:pic>
        <p:nvPicPr>
          <p:cNvPr id="18451" name="Picture 32">
            <a:extLst>
              <a:ext uri="{FF2B5EF4-FFF2-40B4-BE49-F238E27FC236}">
                <a16:creationId xmlns:a16="http://schemas.microsoft.com/office/drawing/2014/main" id="{332CB64E-9ACD-400D-960A-DBFD92E49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55" y="4495799"/>
            <a:ext cx="2361297" cy="2133600"/>
          </a:xfrm>
          <a:prstGeom prst="rect">
            <a:avLst/>
          </a:prstGeom>
          <a:noFill/>
          <a:ln>
            <a:noFill/>
          </a:ln>
          <a:effectLst/>
          <a:extLst>
            <a:ext uri="{909E8E84-426E-40DD-AFC4-6F175D3DCCD1}">
              <a14:hiddenFill xmlns:a14="http://schemas.microsoft.com/office/drawing/2010/main">
                <a:gradFill rotWithShape="0">
                  <a:gsLst>
                    <a:gs pos="0">
                      <a:srgbClr val="0000FF"/>
                    </a:gs>
                    <a:gs pos="100000">
                      <a:srgbClr val="9400ED"/>
                    </a:gs>
                  </a:gsLst>
                  <a:lin ang="0" scaled="1"/>
                </a:gradFill>
              </a14:hiddenFill>
            </a:ext>
            <a:ext uri="{91240B29-F687-4F45-9708-019B960494DF}">
              <a14:hiddenLine xmlns:a14="http://schemas.microsoft.com/office/drawing/2010/main" w="12700">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52" name="Text Box 35">
            <a:extLst>
              <a:ext uri="{FF2B5EF4-FFF2-40B4-BE49-F238E27FC236}">
                <a16:creationId xmlns:a16="http://schemas.microsoft.com/office/drawing/2014/main" id="{A5D0565A-6997-4D50-8086-D36E9E64DBA3}"/>
              </a:ext>
            </a:extLst>
          </p:cNvPr>
          <p:cNvSpPr txBox="1">
            <a:spLocks noChangeArrowheads="1"/>
          </p:cNvSpPr>
          <p:nvPr/>
        </p:nvSpPr>
        <p:spPr bwMode="auto">
          <a:xfrm>
            <a:off x="1514356" y="4495799"/>
            <a:ext cx="1102453" cy="2133600"/>
          </a:xfrm>
          <a:prstGeom prst="rect">
            <a:avLst/>
          </a:prstGeom>
          <a:solidFill>
            <a:srgbClr val="FFFFCC"/>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Arial" panose="020B0604020202020204" pitchFamily="34" charset="0"/>
                <a:cs typeface="Arial" panose="020B0604020202020204" pitchFamily="34" charset="0"/>
              </a:defRPr>
            </a:lvl1pPr>
            <a:lvl2pPr marL="742950" indent="-285750" eaLnBrk="0" hangingPunct="0">
              <a:defRPr sz="3200">
                <a:solidFill>
                  <a:schemeClr val="tx1"/>
                </a:solidFill>
                <a:latin typeface="Arial" panose="020B0604020202020204" pitchFamily="34" charset="0"/>
                <a:cs typeface="Arial" panose="020B0604020202020204" pitchFamily="34" charset="0"/>
              </a:defRPr>
            </a:lvl2pPr>
            <a:lvl3pPr marL="1143000" indent="-228600" eaLnBrk="0" hangingPunct="0">
              <a:defRPr sz="3200">
                <a:solidFill>
                  <a:schemeClr val="tx1"/>
                </a:solidFill>
                <a:latin typeface="Arial" panose="020B0604020202020204" pitchFamily="34" charset="0"/>
                <a:cs typeface="Arial" panose="020B0604020202020204" pitchFamily="34" charset="0"/>
              </a:defRPr>
            </a:lvl3pPr>
            <a:lvl4pPr marL="1600200" indent="-228600" eaLnBrk="0" hangingPunct="0">
              <a:defRPr sz="3200">
                <a:solidFill>
                  <a:schemeClr val="tx1"/>
                </a:solidFill>
                <a:latin typeface="Arial" panose="020B0604020202020204" pitchFamily="34" charset="0"/>
                <a:cs typeface="Arial" panose="020B0604020202020204" pitchFamily="34" charset="0"/>
              </a:defRPr>
            </a:lvl4pPr>
            <a:lvl5pPr marL="2057400" indent="-228600" eaLnBrk="0" hangingPunct="0">
              <a:defRPr sz="3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Arial" panose="020B0604020202020204" pitchFamily="34" charset="0"/>
              </a:defRPr>
            </a:lvl9pPr>
          </a:lstStyle>
          <a:p>
            <a:pPr algn="ctr" eaLnBrk="1" hangingPunct="1">
              <a:lnSpc>
                <a:spcPct val="150000"/>
              </a:lnSpc>
            </a:pPr>
            <a:r>
              <a:rPr lang="en-US" altLang="en-US" sz="2800" b="1" dirty="0" err="1">
                <a:solidFill>
                  <a:srgbClr val="D60093"/>
                </a:solidFill>
                <a:latin typeface="Times New Roman" panose="02020603050405020304" pitchFamily="18" charset="0"/>
              </a:rPr>
              <a:t>Yêu</a:t>
            </a:r>
            <a:r>
              <a:rPr lang="en-US" altLang="en-US" sz="2800" b="1" dirty="0">
                <a:solidFill>
                  <a:srgbClr val="D60093"/>
                </a:solidFill>
                <a:latin typeface="Times New Roman" panose="02020603050405020304" pitchFamily="18" charset="0"/>
              </a:rPr>
              <a:t> </a:t>
            </a:r>
          </a:p>
          <a:p>
            <a:pPr algn="ctr" eaLnBrk="1" hangingPunct="1">
              <a:lnSpc>
                <a:spcPct val="150000"/>
              </a:lnSpc>
            </a:pPr>
            <a:r>
              <a:rPr lang="en-US" altLang="en-US" sz="2800" b="1" dirty="0" err="1">
                <a:solidFill>
                  <a:srgbClr val="D60093"/>
                </a:solidFill>
                <a:latin typeface="Times New Roman" panose="02020603050405020304" pitchFamily="18" charset="0"/>
              </a:rPr>
              <a:t>nhớ</a:t>
            </a:r>
            <a:r>
              <a:rPr lang="en-US" altLang="en-US" sz="2800" b="1" dirty="0">
                <a:solidFill>
                  <a:srgbClr val="D60093"/>
                </a:solidFill>
                <a:latin typeface="Times New Roman" panose="02020603050405020304" pitchFamily="18" charset="0"/>
              </a:rPr>
              <a:t> </a:t>
            </a:r>
          </a:p>
          <a:p>
            <a:pPr algn="ctr" eaLnBrk="1" hangingPunct="1">
              <a:lnSpc>
                <a:spcPct val="150000"/>
              </a:lnSpc>
            </a:pPr>
            <a:r>
              <a:rPr lang="en-US" altLang="en-US" sz="2800" b="1" dirty="0">
                <a:solidFill>
                  <a:srgbClr val="D60093"/>
                </a:solidFill>
                <a:latin typeface="Times New Roman" panose="02020603050405020304" pitchFamily="18" charset="0"/>
              </a:rPr>
              <a:t>Ba</a:t>
            </a:r>
          </a:p>
        </p:txBody>
      </p:sp>
      <p:sp>
        <p:nvSpPr>
          <p:cNvPr id="324644" name="WordArt 36">
            <a:extLst>
              <a:ext uri="{FF2B5EF4-FFF2-40B4-BE49-F238E27FC236}">
                <a16:creationId xmlns:a16="http://schemas.microsoft.com/office/drawing/2014/main" id="{0B2EECB7-18F6-458D-8E8A-75F9DC26F3A3}"/>
              </a:ext>
            </a:extLst>
          </p:cNvPr>
          <p:cNvSpPr>
            <a:spLocks noChangeArrowheads="1" noChangeShapeType="1" noTextEdit="1"/>
          </p:cNvSpPr>
          <p:nvPr/>
        </p:nvSpPr>
        <p:spPr bwMode="auto">
          <a:xfrm>
            <a:off x="4724400" y="2057401"/>
            <a:ext cx="2438400" cy="714375"/>
          </a:xfrm>
          <a:prstGeom prst="rect">
            <a:avLst/>
          </a:prstGeom>
        </p:spPr>
        <p:txBody>
          <a:bodyPr wrap="none" fromWordArt="1">
            <a:prstTxWarp prst="textPlain">
              <a:avLst>
                <a:gd name="adj" fmla="val 50000"/>
              </a:avLst>
            </a:prstTxWarp>
          </a:bodyPr>
          <a:lstStyle/>
          <a:p>
            <a:pPr algn="ctr"/>
            <a:r>
              <a:rPr lang="en-SG" sz="3600" b="1" kern="10" dirty="0" err="1">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Tình</a:t>
            </a:r>
            <a:r>
              <a:rPr lang="en-SG" sz="3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 </a:t>
            </a:r>
            <a:r>
              <a:rPr lang="en-SG" sz="3600" b="1" kern="10" dirty="0" err="1">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huống</a:t>
            </a:r>
            <a:r>
              <a:rPr lang="en-SG" sz="3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 </a:t>
            </a:r>
            <a:r>
              <a:rPr lang="en-SG" sz="3600" b="1" kern="10" dirty="0" err="1">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éo</a:t>
            </a:r>
            <a:r>
              <a:rPr lang="en-SG" sz="3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 le</a:t>
            </a:r>
          </a:p>
        </p:txBody>
      </p:sp>
      <p:sp>
        <p:nvSpPr>
          <p:cNvPr id="324645" name="WordArt 37">
            <a:extLst>
              <a:ext uri="{FF2B5EF4-FFF2-40B4-BE49-F238E27FC236}">
                <a16:creationId xmlns:a16="http://schemas.microsoft.com/office/drawing/2014/main" id="{EB0B297A-7FF6-4950-A886-F4B0D2E82937}"/>
              </a:ext>
            </a:extLst>
          </p:cNvPr>
          <p:cNvSpPr>
            <a:spLocks noChangeArrowheads="1" noChangeShapeType="1" noTextEdit="1"/>
          </p:cNvSpPr>
          <p:nvPr/>
        </p:nvSpPr>
        <p:spPr bwMode="auto">
          <a:xfrm>
            <a:off x="4724400" y="3581401"/>
            <a:ext cx="2514600" cy="561975"/>
          </a:xfrm>
          <a:prstGeom prst="rect">
            <a:avLst/>
          </a:prstGeom>
        </p:spPr>
        <p:txBody>
          <a:bodyPr wrap="none" fromWordArt="1">
            <a:prstTxWarp prst="textPlain">
              <a:avLst>
                <a:gd name="adj" fmla="val 50000"/>
              </a:avLst>
            </a:prstTxWarp>
          </a:bodyPr>
          <a:lstStyle/>
          <a:p>
            <a:pPr algn="ctr"/>
            <a:r>
              <a:rPr lang="en-SG" sz="3600" b="1"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Times New Roman" panose="02020603050405020304" pitchFamily="18" charset="0"/>
                <a:cs typeface="Times New Roman" panose="02020603050405020304" pitchFamily="18" charset="0"/>
              </a:rPr>
              <a:t>Tố cáo chiến tranh</a:t>
            </a:r>
          </a:p>
        </p:txBody>
      </p:sp>
      <p:sp>
        <p:nvSpPr>
          <p:cNvPr id="324646" name="AutoShape 38">
            <a:extLst>
              <a:ext uri="{FF2B5EF4-FFF2-40B4-BE49-F238E27FC236}">
                <a16:creationId xmlns:a16="http://schemas.microsoft.com/office/drawing/2014/main" id="{E97B275D-DFD3-4970-96BC-EEC825AB8CB5}"/>
              </a:ext>
            </a:extLst>
          </p:cNvPr>
          <p:cNvSpPr>
            <a:spLocks noChangeArrowheads="1"/>
          </p:cNvSpPr>
          <p:nvPr/>
        </p:nvSpPr>
        <p:spPr bwMode="auto">
          <a:xfrm rot="5400000">
            <a:off x="5695950" y="2990850"/>
            <a:ext cx="495300" cy="457200"/>
          </a:xfrm>
          <a:custGeom>
            <a:avLst/>
            <a:gdLst>
              <a:gd name="T0" fmla="*/ 8518128 w 21600"/>
              <a:gd name="T1" fmla="*/ 0 h 21600"/>
              <a:gd name="T2" fmla="*/ 0 w 21600"/>
              <a:gd name="T3" fmla="*/ 4838700 h 21600"/>
              <a:gd name="T4" fmla="*/ 8518128 w 21600"/>
              <a:gd name="T5" fmla="*/ 9677400 h 21600"/>
              <a:gd name="T6" fmla="*/ 11357504 w 21600"/>
              <a:gd name="T7" fmla="*/ 48387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FF"/>
          </a:solidFill>
          <a:ln w="12700">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endParaRPr lang="en-SG"/>
          </a:p>
        </p:txBody>
      </p:sp>
      <p:sp>
        <p:nvSpPr>
          <p:cNvPr id="324647" name="AutoShape 39">
            <a:extLst>
              <a:ext uri="{FF2B5EF4-FFF2-40B4-BE49-F238E27FC236}">
                <a16:creationId xmlns:a16="http://schemas.microsoft.com/office/drawing/2014/main" id="{9BE039B0-4EFB-44A6-954E-07BD9E5E2072}"/>
              </a:ext>
            </a:extLst>
          </p:cNvPr>
          <p:cNvSpPr>
            <a:spLocks noChangeArrowheads="1"/>
          </p:cNvSpPr>
          <p:nvPr/>
        </p:nvSpPr>
        <p:spPr bwMode="auto">
          <a:xfrm rot="5400000">
            <a:off x="5695950" y="4286250"/>
            <a:ext cx="495300" cy="457200"/>
          </a:xfrm>
          <a:custGeom>
            <a:avLst/>
            <a:gdLst>
              <a:gd name="T0" fmla="*/ 8518128 w 21600"/>
              <a:gd name="T1" fmla="*/ 0 h 21600"/>
              <a:gd name="T2" fmla="*/ 0 w 21600"/>
              <a:gd name="T3" fmla="*/ 4838700 h 21600"/>
              <a:gd name="T4" fmla="*/ 8518128 w 21600"/>
              <a:gd name="T5" fmla="*/ 9677400 h 21600"/>
              <a:gd name="T6" fmla="*/ 11357504 w 21600"/>
              <a:gd name="T7" fmla="*/ 48387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3399FF"/>
          </a:solidFill>
          <a:ln w="12700">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endParaRPr lang="en-SG"/>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4644"/>
                                        </p:tgtEl>
                                        <p:attrNameLst>
                                          <p:attrName>style.visibility</p:attrName>
                                        </p:attrNameLst>
                                      </p:cBhvr>
                                      <p:to>
                                        <p:strVal val="visible"/>
                                      </p:to>
                                    </p:set>
                                    <p:animEffect transition="in" filter="box(in)">
                                      <p:cBhvr>
                                        <p:cTn id="7" dur="500"/>
                                        <p:tgtEl>
                                          <p:spTgt spid="324644"/>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24646"/>
                                        </p:tgtEl>
                                        <p:attrNameLst>
                                          <p:attrName>style.visibility</p:attrName>
                                        </p:attrNameLst>
                                      </p:cBhvr>
                                      <p:to>
                                        <p:strVal val="visible"/>
                                      </p:to>
                                    </p:set>
                                    <p:animEffect transition="in" filter="box(in)">
                                      <p:cBhvr>
                                        <p:cTn id="11" dur="500"/>
                                        <p:tgtEl>
                                          <p:spTgt spid="324646"/>
                                        </p:tgtEl>
                                      </p:cBhvr>
                                    </p:animEffect>
                                  </p:childTnLst>
                                </p:cTn>
                              </p:par>
                              <p:par>
                                <p:cTn id="12" presetID="4" presetClass="entr" presetSubtype="16" fill="hold" nodeType="withEffect">
                                  <p:stCondLst>
                                    <p:cond delay="0"/>
                                  </p:stCondLst>
                                  <p:childTnLst>
                                    <p:set>
                                      <p:cBhvr>
                                        <p:cTn id="13" dur="1" fill="hold">
                                          <p:stCondLst>
                                            <p:cond delay="0"/>
                                          </p:stCondLst>
                                        </p:cTn>
                                        <p:tgtEl>
                                          <p:spTgt spid="324645"/>
                                        </p:tgtEl>
                                        <p:attrNameLst>
                                          <p:attrName>style.visibility</p:attrName>
                                        </p:attrNameLst>
                                      </p:cBhvr>
                                      <p:to>
                                        <p:strVal val="visible"/>
                                      </p:to>
                                    </p:set>
                                    <p:animEffect transition="in" filter="box(in)">
                                      <p:cBhvr>
                                        <p:cTn id="14" dur="500"/>
                                        <p:tgtEl>
                                          <p:spTgt spid="324645"/>
                                        </p:tgtEl>
                                      </p:cBhvr>
                                    </p:animEffect>
                                  </p:childTnLst>
                                </p:cTn>
                              </p:par>
                            </p:childTnLst>
                          </p:cTn>
                        </p:par>
                        <p:par>
                          <p:cTn id="15" fill="hold" nodeType="afterGroup">
                            <p:stCondLst>
                              <p:cond delay="1000"/>
                            </p:stCondLst>
                            <p:childTnLst>
                              <p:par>
                                <p:cTn id="16" presetID="4" presetClass="entr" presetSubtype="16" fill="hold" nodeType="afterEffect">
                                  <p:stCondLst>
                                    <p:cond delay="0"/>
                                  </p:stCondLst>
                                  <p:childTnLst>
                                    <p:set>
                                      <p:cBhvr>
                                        <p:cTn id="17" dur="1" fill="hold">
                                          <p:stCondLst>
                                            <p:cond delay="0"/>
                                          </p:stCondLst>
                                        </p:cTn>
                                        <p:tgtEl>
                                          <p:spTgt spid="324647"/>
                                        </p:tgtEl>
                                        <p:attrNameLst>
                                          <p:attrName>style.visibility</p:attrName>
                                        </p:attrNameLst>
                                      </p:cBhvr>
                                      <p:to>
                                        <p:strVal val="visible"/>
                                      </p:to>
                                    </p:set>
                                    <p:animEffect transition="in" filter="box(in)">
                                      <p:cBhvr>
                                        <p:cTn id="18" dur="500"/>
                                        <p:tgtEl>
                                          <p:spTgt spid="324647"/>
                                        </p:tgtEl>
                                      </p:cBhvr>
                                    </p:animEffect>
                                  </p:childTnLst>
                                </p:cTn>
                              </p:par>
                              <p:par>
                                <p:cTn id="19" presetID="4" presetClass="entr" presetSubtype="16" fill="hold" nodeType="withEffect">
                                  <p:stCondLst>
                                    <p:cond delay="0"/>
                                  </p:stCondLst>
                                  <p:childTnLst>
                                    <p:set>
                                      <p:cBhvr>
                                        <p:cTn id="20" dur="1" fill="hold">
                                          <p:stCondLst>
                                            <p:cond delay="0"/>
                                          </p:stCondLst>
                                        </p:cTn>
                                        <p:tgtEl>
                                          <p:spTgt spid="324634"/>
                                        </p:tgtEl>
                                        <p:attrNameLst>
                                          <p:attrName>style.visibility</p:attrName>
                                        </p:attrNameLst>
                                      </p:cBhvr>
                                      <p:to>
                                        <p:strVal val="visible"/>
                                      </p:to>
                                    </p:set>
                                    <p:animEffect transition="in" filter="box(in)">
                                      <p:cBhvr>
                                        <p:cTn id="21" dur="500"/>
                                        <p:tgtEl>
                                          <p:spTgt spid="324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2A1D9142-DDB7-48EF-873F-436F104248D3}"/>
              </a:ext>
            </a:extLst>
          </p:cNvPr>
          <p:cNvGrpSpPr>
            <a:grpSpLocks/>
          </p:cNvGrpSpPr>
          <p:nvPr/>
        </p:nvGrpSpPr>
        <p:grpSpPr bwMode="auto">
          <a:xfrm>
            <a:off x="180451" y="1204010"/>
            <a:ext cx="3386138" cy="3803650"/>
            <a:chOff x="260669" y="180335"/>
            <a:chExt cx="3394173" cy="3804970"/>
          </a:xfrm>
        </p:grpSpPr>
        <p:pic>
          <p:nvPicPr>
            <p:cNvPr id="5" name="Picture 3">
              <a:extLst>
                <a:ext uri="{FF2B5EF4-FFF2-40B4-BE49-F238E27FC236}">
                  <a16:creationId xmlns:a16="http://schemas.microsoft.com/office/drawing/2014/main" id="{11835778-BBAF-412F-B40B-A342EB2EB70E}"/>
                </a:ext>
              </a:extLst>
            </p:cNvPr>
            <p:cNvPicPr>
              <a:picLocks noChangeAspect="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289528">
              <a:off x="260669" y="180335"/>
              <a:ext cx="3079989" cy="380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B7C9A16B-2716-4687-97D5-AA7464FC24A3}"/>
                </a:ext>
              </a:extLst>
            </p:cNvPr>
            <p:cNvSpPr txBox="1">
              <a:spLocks noChangeArrowheads="1"/>
            </p:cNvSpPr>
            <p:nvPr/>
          </p:nvSpPr>
          <p:spPr bwMode="auto">
            <a:xfrm>
              <a:off x="911642" y="2082820"/>
              <a:ext cx="2743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BZ" altLang="en-US" sz="3600" b="1" i="1" u="sng" dirty="0">
                  <a:solidFill>
                    <a:prstClr val="black"/>
                  </a:solidFill>
                  <a:latin typeface="Times New Roman" panose="02020603050405020304" pitchFamily="18" charset="0"/>
                  <a:cs typeface="Times New Roman" panose="02020603050405020304" pitchFamily="18" charset="0"/>
                </a:rPr>
                <a:t>BỐ CỤC</a:t>
              </a:r>
            </a:p>
          </p:txBody>
        </p:sp>
      </p:grpSp>
      <p:grpSp>
        <p:nvGrpSpPr>
          <p:cNvPr id="8" name="Group 7">
            <a:extLst>
              <a:ext uri="{FF2B5EF4-FFF2-40B4-BE49-F238E27FC236}">
                <a16:creationId xmlns:a16="http://schemas.microsoft.com/office/drawing/2014/main" id="{6A12F647-3BD1-499F-883E-6B47688889F3}"/>
              </a:ext>
            </a:extLst>
          </p:cNvPr>
          <p:cNvGrpSpPr/>
          <p:nvPr/>
        </p:nvGrpSpPr>
        <p:grpSpPr>
          <a:xfrm>
            <a:off x="3653767" y="910791"/>
            <a:ext cx="7374746" cy="2262486"/>
            <a:chOff x="-134807" y="0"/>
            <a:chExt cx="7374746" cy="2262486"/>
          </a:xfrm>
          <a:scene3d>
            <a:camera prst="orthographicFront"/>
            <a:lightRig rig="flat" dir="t"/>
          </a:scene3d>
        </p:grpSpPr>
        <p:sp>
          <p:nvSpPr>
            <p:cNvPr id="9" name="Rectangle: Rounded Corners 8">
              <a:extLst>
                <a:ext uri="{FF2B5EF4-FFF2-40B4-BE49-F238E27FC236}">
                  <a16:creationId xmlns:a16="http://schemas.microsoft.com/office/drawing/2014/main" id="{33A8ECFE-ABFF-446C-9985-D30DB3D538B0}"/>
                </a:ext>
              </a:extLst>
            </p:cNvPr>
            <p:cNvSpPr/>
            <p:nvPr/>
          </p:nvSpPr>
          <p:spPr>
            <a:xfrm>
              <a:off x="-134807" y="0"/>
              <a:ext cx="7374746" cy="2262486"/>
            </a:xfrm>
            <a:prstGeom prst="roundRect">
              <a:avLst>
                <a:gd name="adj" fmla="val 10000"/>
              </a:avLst>
            </a:prstGeom>
            <a:solidFill>
              <a:schemeClr val="accent4">
                <a:lumMod val="20000"/>
                <a:lumOff val="80000"/>
              </a:schemeClr>
            </a:solidFill>
            <a:ln w="38100">
              <a:solidFill>
                <a:schemeClr val="accent5">
                  <a:lumMod val="50000"/>
                </a:schemeClr>
              </a:solidFill>
            </a:ln>
            <a:effectLst>
              <a:reflection blurRad="6350" stA="52000" endA="300" endPos="35000" dir="5400000" sy="-100000" algn="bl" rotWithShape="0"/>
            </a:effectLst>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sp>
        <p:sp>
          <p:nvSpPr>
            <p:cNvPr id="10" name="Rectangle: Rounded Corners 4">
              <a:extLst>
                <a:ext uri="{FF2B5EF4-FFF2-40B4-BE49-F238E27FC236}">
                  <a16:creationId xmlns:a16="http://schemas.microsoft.com/office/drawing/2014/main" id="{BB6229F9-9D5A-4289-B475-E8B15FEC56E3}"/>
                </a:ext>
              </a:extLst>
            </p:cNvPr>
            <p:cNvSpPr txBox="1"/>
            <p:nvPr/>
          </p:nvSpPr>
          <p:spPr>
            <a:xfrm>
              <a:off x="-68541" y="66266"/>
              <a:ext cx="4775285" cy="212995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endParaRPr lang="en-US" sz="3200" b="1" kern="1200" dirty="0">
                <a:solidFill>
                  <a:schemeClr val="tx1"/>
                </a:solidFill>
                <a:latin typeface="Times New Roman" panose="02020603050405020304" pitchFamily="18" charset="0"/>
                <a:cs typeface="Times New Roman" panose="02020603050405020304" pitchFamily="18" charset="0"/>
              </a:endParaRPr>
            </a:p>
          </p:txBody>
        </p:sp>
      </p:grpSp>
      <p:sp>
        <p:nvSpPr>
          <p:cNvPr id="11" name="Rectangle 10">
            <a:extLst>
              <a:ext uri="{FF2B5EF4-FFF2-40B4-BE49-F238E27FC236}">
                <a16:creationId xmlns:a16="http://schemas.microsoft.com/office/drawing/2014/main" id="{58657355-B11C-4B07-AAC9-330712331A17}"/>
              </a:ext>
            </a:extLst>
          </p:cNvPr>
          <p:cNvSpPr/>
          <p:nvPr/>
        </p:nvSpPr>
        <p:spPr>
          <a:xfrm>
            <a:off x="3843101" y="1140844"/>
            <a:ext cx="6818413" cy="1754326"/>
          </a:xfrm>
          <a:prstGeom prst="rect">
            <a:avLst/>
          </a:prstGeom>
        </p:spPr>
        <p:txBody>
          <a:bodyPr wrap="square">
            <a:spAutoFit/>
          </a:bodyPr>
          <a:lstStyle/>
          <a:p>
            <a:pPr lvl="0" algn="just"/>
            <a:r>
              <a:rPr lang="en-US" sz="3600" b="1" i="1" dirty="0" err="1">
                <a:solidFill>
                  <a:srgbClr val="FF0000"/>
                </a:solidFill>
                <a:latin typeface="Times New Roman" panose="02020603050405020304" pitchFamily="18" charset="0"/>
                <a:cs typeface="Times New Roman" panose="02020603050405020304" pitchFamily="18" charset="0"/>
              </a:rPr>
              <a:t>Đoạn</a:t>
            </a:r>
            <a:r>
              <a:rPr lang="en-US" sz="3600" b="1" i="1" dirty="0">
                <a:solidFill>
                  <a:srgbClr val="FF0000"/>
                </a:solidFill>
                <a:latin typeface="Times New Roman" panose="02020603050405020304" pitchFamily="18" charset="0"/>
                <a:cs typeface="Times New Roman" panose="02020603050405020304" pitchFamily="18" charset="0"/>
              </a:rPr>
              <a:t> 1: </a:t>
            </a:r>
            <a:r>
              <a:rPr lang="en-US" altLang="en-US" sz="3600" b="1" dirty="0" err="1">
                <a:latin typeface="Times New Roman" panose="02020603050405020304" pitchFamily="18" charset="0"/>
              </a:rPr>
              <a:t>Từ</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đầu</a:t>
            </a:r>
            <a:r>
              <a:rPr lang="en-US" altLang="en-US" sz="3600" b="1" dirty="0">
                <a:latin typeface="Times New Roman" panose="02020603050405020304" pitchFamily="18" charset="0"/>
              </a:rPr>
              <a:t> … “</a:t>
            </a:r>
            <a:r>
              <a:rPr lang="en-US" altLang="en-US" sz="3600" b="1" dirty="0" err="1">
                <a:latin typeface="Times New Roman" panose="02020603050405020304" pitchFamily="18" charset="0"/>
              </a:rPr>
              <a:t>từ</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từ</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tuột</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xuống</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Tình</a:t>
            </a:r>
            <a:r>
              <a:rPr lang="en-US" altLang="en-US" sz="3600" b="1" dirty="0">
                <a:latin typeface="Times New Roman" panose="02020603050405020304" pitchFamily="18" charset="0"/>
              </a:rPr>
              <a:t> cha con </a:t>
            </a:r>
            <a:r>
              <a:rPr lang="en-US" altLang="en-US" sz="3600" b="1" dirty="0" err="1">
                <a:latin typeface="Times New Roman" panose="02020603050405020304" pitchFamily="18" charset="0"/>
              </a:rPr>
              <a:t>ông</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Sáu</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trong</a:t>
            </a:r>
            <a:r>
              <a:rPr lang="en-US" altLang="en-US" sz="3600" b="1" dirty="0">
                <a:latin typeface="Times New Roman" panose="02020603050405020304" pitchFamily="18" charset="0"/>
              </a:rPr>
              <a:t> 3 </a:t>
            </a:r>
            <a:r>
              <a:rPr lang="en-US" altLang="en-US" sz="3600" b="1" dirty="0" err="1">
                <a:latin typeface="Times New Roman" panose="02020603050405020304" pitchFamily="18" charset="0"/>
              </a:rPr>
              <a:t>ngày</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về</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nghỉ</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phép</a:t>
            </a:r>
            <a:r>
              <a:rPr lang="en-US" altLang="en-US" sz="3600" b="1" dirty="0">
                <a:latin typeface="Times New Roman" panose="02020603050405020304" pitchFamily="18" charset="0"/>
              </a:rPr>
              <a:t>.</a:t>
            </a:r>
            <a:endParaRPr lang="en-US" sz="3600" b="1"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6FDE6C5A-C328-4181-9C4B-9E1B97292417}"/>
              </a:ext>
            </a:extLst>
          </p:cNvPr>
          <p:cNvGrpSpPr/>
          <p:nvPr/>
        </p:nvGrpSpPr>
        <p:grpSpPr>
          <a:xfrm>
            <a:off x="4331461" y="3618457"/>
            <a:ext cx="7374746" cy="2262486"/>
            <a:chOff x="-134807" y="0"/>
            <a:chExt cx="7374746" cy="2262486"/>
          </a:xfrm>
          <a:scene3d>
            <a:camera prst="orthographicFront"/>
            <a:lightRig rig="flat" dir="t"/>
          </a:scene3d>
        </p:grpSpPr>
        <p:sp>
          <p:nvSpPr>
            <p:cNvPr id="17" name="Rectangle: Rounded Corners 16">
              <a:extLst>
                <a:ext uri="{FF2B5EF4-FFF2-40B4-BE49-F238E27FC236}">
                  <a16:creationId xmlns:a16="http://schemas.microsoft.com/office/drawing/2014/main" id="{6BE9B138-A1B7-4ADB-A3E4-06CFB8FF6803}"/>
                </a:ext>
              </a:extLst>
            </p:cNvPr>
            <p:cNvSpPr/>
            <p:nvPr/>
          </p:nvSpPr>
          <p:spPr>
            <a:xfrm>
              <a:off x="-134807" y="0"/>
              <a:ext cx="7374746" cy="2262486"/>
            </a:xfrm>
            <a:prstGeom prst="roundRect">
              <a:avLst>
                <a:gd name="adj" fmla="val 10000"/>
              </a:avLst>
            </a:prstGeom>
            <a:solidFill>
              <a:schemeClr val="accent4">
                <a:lumMod val="20000"/>
                <a:lumOff val="80000"/>
              </a:schemeClr>
            </a:solidFill>
            <a:ln w="38100">
              <a:solidFill>
                <a:schemeClr val="accent5">
                  <a:lumMod val="50000"/>
                </a:schemeClr>
              </a:solidFill>
            </a:ln>
            <a:effectLst>
              <a:reflection blurRad="6350" stA="52000" endA="300" endPos="35000" dir="5400000" sy="-100000" algn="bl" rotWithShape="0"/>
            </a:effectLst>
            <a:sp3d prstMaterial="plastic">
              <a:bevelT w="120900" h="88900"/>
              <a:bevelB w="88900" h="31750" prst="angle"/>
            </a:sp3d>
          </p:spPr>
          <p:style>
            <a:lnRef idx="0">
              <a:scrgbClr r="0" g="0" b="0"/>
            </a:lnRef>
            <a:fillRef idx="3">
              <a:scrgbClr r="0" g="0" b="0"/>
            </a:fillRef>
            <a:effectRef idx="2">
              <a:scrgbClr r="0" g="0" b="0"/>
            </a:effectRef>
            <a:fontRef idx="minor">
              <a:schemeClr val="lt1"/>
            </a:fontRef>
          </p:style>
        </p:sp>
        <p:sp>
          <p:nvSpPr>
            <p:cNvPr id="18" name="Rectangle: Rounded Corners 4">
              <a:extLst>
                <a:ext uri="{FF2B5EF4-FFF2-40B4-BE49-F238E27FC236}">
                  <a16:creationId xmlns:a16="http://schemas.microsoft.com/office/drawing/2014/main" id="{26E69BCD-4745-46FB-BF9F-FC3C16716EF3}"/>
                </a:ext>
              </a:extLst>
            </p:cNvPr>
            <p:cNvSpPr txBox="1"/>
            <p:nvPr/>
          </p:nvSpPr>
          <p:spPr>
            <a:xfrm>
              <a:off x="-68541" y="66266"/>
              <a:ext cx="4775285" cy="212995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endParaRPr lang="en-US" sz="3200" b="1" kern="1200" dirty="0">
                <a:solidFill>
                  <a:schemeClr val="tx1"/>
                </a:solidFill>
                <a:latin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118DD7C3-5FDE-4903-B31E-3957316AE7F8}"/>
              </a:ext>
            </a:extLst>
          </p:cNvPr>
          <p:cNvSpPr/>
          <p:nvPr/>
        </p:nvSpPr>
        <p:spPr>
          <a:xfrm>
            <a:off x="4520795" y="4150071"/>
            <a:ext cx="7025937" cy="1200329"/>
          </a:xfrm>
          <a:prstGeom prst="rect">
            <a:avLst/>
          </a:prstGeom>
        </p:spPr>
        <p:txBody>
          <a:bodyPr wrap="square">
            <a:spAutoFit/>
          </a:bodyPr>
          <a:lstStyle/>
          <a:p>
            <a:pPr lvl="0"/>
            <a:r>
              <a:rPr lang="en-US" sz="3600" b="1" i="1" dirty="0" err="1">
                <a:solidFill>
                  <a:srgbClr val="FF0000"/>
                </a:solidFill>
                <a:latin typeface="Times New Roman" panose="02020603050405020304" pitchFamily="18" charset="0"/>
                <a:cs typeface="Times New Roman" panose="02020603050405020304" pitchFamily="18" charset="0"/>
              </a:rPr>
              <a:t>Đoạn</a:t>
            </a:r>
            <a:r>
              <a:rPr lang="en-US" sz="3600" b="1" i="1" dirty="0">
                <a:solidFill>
                  <a:srgbClr val="FF0000"/>
                </a:solidFill>
                <a:latin typeface="Times New Roman" panose="02020603050405020304" pitchFamily="18" charset="0"/>
                <a:cs typeface="Times New Roman" panose="02020603050405020304" pitchFamily="18" charset="0"/>
              </a:rPr>
              <a:t> 2:</a:t>
            </a:r>
            <a:r>
              <a:rPr lang="en-US" sz="3600" b="1" dirty="0">
                <a:latin typeface="Times New Roman" panose="02020603050405020304" pitchFamily="18" charset="0"/>
                <a:cs typeface="Times New Roman" panose="02020603050405020304" pitchFamily="18" charset="0"/>
              </a:rPr>
              <a:t> </a:t>
            </a:r>
            <a:r>
              <a:rPr lang="en-US" altLang="en-US" sz="3600" b="1" dirty="0" err="1">
                <a:latin typeface="Times New Roman" panose="02020603050405020304" pitchFamily="18" charset="0"/>
              </a:rPr>
              <a:t>Còn</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lại</a:t>
            </a:r>
            <a:r>
              <a:rPr lang="en-US" altLang="en-US" sz="3600" b="1" dirty="0">
                <a:latin typeface="Times New Roman" panose="02020603050405020304" pitchFamily="18" charset="0"/>
              </a:rPr>
              <a:t>: Ở </a:t>
            </a:r>
            <a:r>
              <a:rPr lang="en-US" altLang="en-US" sz="3600" b="1" dirty="0" err="1">
                <a:latin typeface="Times New Roman" panose="02020603050405020304" pitchFamily="18" charset="0"/>
              </a:rPr>
              <a:t>khu</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căn</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cứ</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ông</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Sáu</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làm</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chiếc</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lược</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ngà</a:t>
            </a:r>
            <a:r>
              <a:rPr lang="en-US" altLang="en-US" sz="3600" b="1" dirty="0">
                <a:latin typeface="Times New Roman" panose="02020603050405020304" pitchFamily="18" charset="0"/>
              </a:rPr>
              <a:t> </a:t>
            </a:r>
            <a:r>
              <a:rPr lang="en-US" altLang="en-US" sz="3600" b="1" dirty="0" err="1">
                <a:latin typeface="Times New Roman" panose="02020603050405020304" pitchFamily="18" charset="0"/>
              </a:rPr>
              <a:t>tặng</a:t>
            </a:r>
            <a:r>
              <a:rPr lang="en-US" altLang="en-US" sz="3600" b="1" dirty="0">
                <a:latin typeface="Times New Roman" panose="02020603050405020304" pitchFamily="18" charset="0"/>
              </a:rPr>
              <a:t> con.</a:t>
            </a:r>
            <a:endParaRPr lang="en-US" sz="3600" b="1" dirty="0">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AAD43372-AA0C-44C2-A1CA-7CB6903F7CC1}"/>
              </a:ext>
            </a:extLst>
          </p:cNvPr>
          <p:cNvGrpSpPr/>
          <p:nvPr/>
        </p:nvGrpSpPr>
        <p:grpSpPr>
          <a:xfrm>
            <a:off x="9741398" y="2732298"/>
            <a:ext cx="1163308" cy="1382502"/>
            <a:chOff x="6195942" y="2893468"/>
            <a:chExt cx="980410" cy="980410"/>
          </a:xfrm>
          <a:scene3d>
            <a:camera prst="orthographicFront"/>
            <a:lightRig rig="flat" dir="t"/>
          </a:scene3d>
        </p:grpSpPr>
        <p:sp>
          <p:nvSpPr>
            <p:cNvPr id="21" name="Arrow: Down 20">
              <a:extLst>
                <a:ext uri="{FF2B5EF4-FFF2-40B4-BE49-F238E27FC236}">
                  <a16:creationId xmlns:a16="http://schemas.microsoft.com/office/drawing/2014/main" id="{7C3F168A-1F96-4C3B-B7F4-FB15A5E4C5D4}"/>
                </a:ext>
              </a:extLst>
            </p:cNvPr>
            <p:cNvSpPr/>
            <p:nvPr/>
          </p:nvSpPr>
          <p:spPr>
            <a:xfrm>
              <a:off x="6195942" y="2893468"/>
              <a:ext cx="980410" cy="980410"/>
            </a:xfrm>
            <a:prstGeom prst="downArrow">
              <a:avLst>
                <a:gd name="adj1" fmla="val 55000"/>
                <a:gd name="adj2" fmla="val 45000"/>
              </a:avLst>
            </a:prstGeom>
            <a:sp3d z="190500" extrusionH="12700" prstMaterial="plastic">
              <a:bevelT w="50800" h="50800"/>
            </a:sp3d>
          </p:spPr>
          <p:style>
            <a:lnRef idx="1">
              <a:schemeClr val="accent5">
                <a:tint val="40000"/>
                <a:alpha val="90000"/>
                <a:hueOff val="0"/>
                <a:satOff val="0"/>
                <a:lumOff val="0"/>
                <a:alphaOff val="0"/>
              </a:schemeClr>
            </a:lnRef>
            <a:fillRef idx="1">
              <a:schemeClr val="accent5">
                <a:tint val="40000"/>
                <a:alpha val="90000"/>
                <a:hueOff val="-10740482"/>
                <a:satOff val="48253"/>
                <a:lumOff val="3317"/>
                <a:alphaOff val="0"/>
              </a:schemeClr>
            </a:fillRef>
            <a:effectRef idx="2">
              <a:schemeClr val="accent5">
                <a:tint val="40000"/>
                <a:alpha val="90000"/>
                <a:hueOff val="-10740482"/>
                <a:satOff val="48253"/>
                <a:lumOff val="3317"/>
                <a:alphaOff val="0"/>
              </a:schemeClr>
            </a:effectRef>
            <a:fontRef idx="minor">
              <a:schemeClr val="dk1">
                <a:hueOff val="0"/>
                <a:satOff val="0"/>
                <a:lumOff val="0"/>
                <a:alphaOff val="0"/>
              </a:schemeClr>
            </a:fontRef>
          </p:style>
        </p:sp>
        <p:sp>
          <p:nvSpPr>
            <p:cNvPr id="22" name="Arrow: Down 4">
              <a:extLst>
                <a:ext uri="{FF2B5EF4-FFF2-40B4-BE49-F238E27FC236}">
                  <a16:creationId xmlns:a16="http://schemas.microsoft.com/office/drawing/2014/main" id="{7096FCB2-02D9-47F9-A0D0-30AEBCB6E0AE}"/>
                </a:ext>
              </a:extLst>
            </p:cNvPr>
            <p:cNvSpPr txBox="1"/>
            <p:nvPr/>
          </p:nvSpPr>
          <p:spPr>
            <a:xfrm>
              <a:off x="6416534" y="2893468"/>
              <a:ext cx="539226" cy="737759"/>
            </a:xfrm>
            <a:prstGeom prst="rect">
              <a:avLst/>
            </a:prstGeom>
            <a:sp3d z="19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b="1" kern="120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301935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1655</Words>
  <Application>Microsoft Office PowerPoint</Application>
  <PresentationFormat>Widescreen</PresentationFormat>
  <Paragraphs>198</Paragraphs>
  <Slides>37</Slides>
  <Notes>37</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37</vt:i4>
      </vt:variant>
    </vt:vector>
  </HeadingPairs>
  <TitlesOfParts>
    <vt:vector size="57" baseType="lpstr">
      <vt:lpstr>Arial</vt:lpstr>
      <vt:lpstr>#9Slide05 Filmotype Honey</vt:lpstr>
      <vt:lpstr>#9Slide03 Arima Madurai Black</vt:lpstr>
      <vt:lpstr>#9Slide05 Joanne Marie Calligra</vt:lpstr>
      <vt:lpstr>Times New Roman</vt:lpstr>
      <vt:lpstr>#9Slide05 SVNCookie</vt:lpstr>
      <vt:lpstr>#9Slide05 VL Fadilla</vt:lpstr>
      <vt:lpstr>#9Slide05 Braxton Regular</vt:lpstr>
      <vt:lpstr>#9Slide05 Atlantika</vt:lpstr>
      <vt:lpstr>#9Slide03 Arima Madurai</vt:lpstr>
      <vt:lpstr>Calibri Light</vt:lpstr>
      <vt:lpstr>Ubuntu</vt:lpstr>
      <vt:lpstr>Calibri</vt:lpstr>
      <vt:lpstr>#9Slide04 SVNWallington</vt:lpstr>
      <vt:lpstr>#9Slide05 Monalisa script</vt:lpstr>
      <vt:lpstr>Wingdings</vt:lpstr>
      <vt:lpstr>#9Slide05 Harman Script Inline</vt:lpstr>
      <vt:lpstr>Chủ đề Office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TRONG NHỮNG NGÀY GẦN CON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Hướng dẫn tự học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Văn bản: CHIẾC LƯỢC NGÀ</dc:title>
  <dc:creator>Huê Phương</dc:creator>
  <cp:lastModifiedBy>PC</cp:lastModifiedBy>
  <cp:revision>76</cp:revision>
  <dcterms:created xsi:type="dcterms:W3CDTF">2019-11-15T01:10:08Z</dcterms:created>
  <dcterms:modified xsi:type="dcterms:W3CDTF">2022-12-06T13:18:39Z</dcterms:modified>
</cp:coreProperties>
</file>